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7"/>
  </p:notesMasterIdLst>
  <p:sldIdLst>
    <p:sldId id="256" r:id="rId4"/>
    <p:sldId id="261" r:id="rId5"/>
    <p:sldId id="264" r:id="rId6"/>
    <p:sldId id="273" r:id="rId7"/>
    <p:sldId id="298" r:id="rId8"/>
    <p:sldId id="269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99" r:id="rId17"/>
    <p:sldId id="278" r:id="rId18"/>
    <p:sldId id="301" r:id="rId19"/>
    <p:sldId id="302" r:id="rId20"/>
    <p:sldId id="303" r:id="rId21"/>
    <p:sldId id="304" r:id="rId22"/>
    <p:sldId id="283" r:id="rId23"/>
    <p:sldId id="300" r:id="rId24"/>
    <p:sldId id="271" r:id="rId25"/>
    <p:sldId id="262" r:id="rId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F2BF27"/>
    <a:srgbClr val="FFC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114" y="186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2021-03-26 Fri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47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ea typeface="맑은 고딕" pitchFamily="50" charset="-127"/>
              </a:rPr>
              <a:t>슈팅 게임</a:t>
            </a:r>
            <a:endParaRPr lang="en-US" altLang="ko-KR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7C9B5DD9-BC72-4370-9264-EE2F3F70A8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SIAT </a:t>
            </a:r>
            <a:r>
              <a:rPr lang="ko-KR" altLang="en-US" dirty="0"/>
              <a:t>소프트웨어 과정</a:t>
            </a:r>
            <a:endParaRPr lang="en-US" altLang="ko-KR" dirty="0"/>
          </a:p>
          <a:p>
            <a:r>
              <a:rPr lang="ko-KR" altLang="en-US" dirty="0"/>
              <a:t>나정민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25E5B0D-90CE-4DCB-B7FD-4324228B0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스토리보드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202184-9BA5-40AE-A804-118B620D952B}"/>
              </a:ext>
            </a:extLst>
          </p:cNvPr>
          <p:cNvSpPr/>
          <p:nvPr/>
        </p:nvSpPr>
        <p:spPr>
          <a:xfrm>
            <a:off x="2953374" y="843558"/>
            <a:ext cx="3237249" cy="399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667CC0B-CCDA-43D8-8AD9-C645B94E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3375" y="843558"/>
            <a:ext cx="3237250" cy="399260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842B0E-91F7-4FBC-80E9-DAE90AD63849}"/>
              </a:ext>
            </a:extLst>
          </p:cNvPr>
          <p:cNvSpPr/>
          <p:nvPr/>
        </p:nvSpPr>
        <p:spPr>
          <a:xfrm>
            <a:off x="3419872" y="4191930"/>
            <a:ext cx="864096" cy="644236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32">
            <a:extLst>
              <a:ext uri="{FF2B5EF4-FFF2-40B4-BE49-F238E27FC236}">
                <a16:creationId xmlns:a16="http://schemas.microsoft.com/office/drawing/2014/main" id="{841CFDFE-B8EF-453A-BB88-1C1AB1F2311B}"/>
              </a:ext>
            </a:extLst>
          </p:cNvPr>
          <p:cNvCxnSpPr>
            <a:cxnSpLocks/>
          </p:cNvCxnSpPr>
          <p:nvPr/>
        </p:nvCxnSpPr>
        <p:spPr>
          <a:xfrm flipH="1">
            <a:off x="1763688" y="4083918"/>
            <a:ext cx="252028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B84BB7-BFA1-444B-A5FB-599690080B7E}"/>
              </a:ext>
            </a:extLst>
          </p:cNvPr>
          <p:cNvSpPr txBox="1"/>
          <p:nvPr/>
        </p:nvSpPr>
        <p:spPr>
          <a:xfrm>
            <a:off x="1835696" y="377614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방향키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7D71-B859-4EEA-92F7-AC936F469289}"/>
              </a:ext>
            </a:extLst>
          </p:cNvPr>
          <p:cNvSpPr txBox="1"/>
          <p:nvPr/>
        </p:nvSpPr>
        <p:spPr>
          <a:xfrm>
            <a:off x="1836547" y="4114696"/>
            <a:ext cx="1151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플레이어 이동</a:t>
            </a:r>
          </a:p>
        </p:txBody>
      </p:sp>
    </p:spTree>
    <p:extLst>
      <p:ext uri="{BB962C8B-B14F-4D97-AF65-F5344CB8AC3E}">
        <p14:creationId xmlns:p14="http://schemas.microsoft.com/office/powerpoint/2010/main" val="1025953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25E5B0D-90CE-4DCB-B7FD-4324228B0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스토리보드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202184-9BA5-40AE-A804-118B620D952B}"/>
              </a:ext>
            </a:extLst>
          </p:cNvPr>
          <p:cNvSpPr/>
          <p:nvPr/>
        </p:nvSpPr>
        <p:spPr>
          <a:xfrm>
            <a:off x="2953374" y="843558"/>
            <a:ext cx="3237249" cy="399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667CC0B-CCDA-43D8-8AD9-C645B94E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2000" y="843557"/>
            <a:ext cx="3237250" cy="399260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842B0E-91F7-4FBC-80E9-DAE90AD63849}"/>
              </a:ext>
            </a:extLst>
          </p:cNvPr>
          <p:cNvSpPr/>
          <p:nvPr/>
        </p:nvSpPr>
        <p:spPr>
          <a:xfrm>
            <a:off x="4554000" y="4287519"/>
            <a:ext cx="431384" cy="44447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32">
            <a:extLst>
              <a:ext uri="{FF2B5EF4-FFF2-40B4-BE49-F238E27FC236}">
                <a16:creationId xmlns:a16="http://schemas.microsoft.com/office/drawing/2014/main" id="{841CFDFE-B8EF-453A-BB88-1C1AB1F2311B}"/>
              </a:ext>
            </a:extLst>
          </p:cNvPr>
          <p:cNvCxnSpPr>
            <a:cxnSpLocks/>
          </p:cNvCxnSpPr>
          <p:nvPr/>
        </p:nvCxnSpPr>
        <p:spPr>
          <a:xfrm>
            <a:off x="4506918" y="4192465"/>
            <a:ext cx="252028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B84BB7-BFA1-444B-A5FB-599690080B7E}"/>
              </a:ext>
            </a:extLst>
          </p:cNvPr>
          <p:cNvSpPr txBox="1"/>
          <p:nvPr/>
        </p:nvSpPr>
        <p:spPr>
          <a:xfrm>
            <a:off x="6307258" y="3884688"/>
            <a:ext cx="716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버튼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7D71-B859-4EEA-92F7-AC936F469289}"/>
              </a:ext>
            </a:extLst>
          </p:cNvPr>
          <p:cNvSpPr txBox="1"/>
          <p:nvPr/>
        </p:nvSpPr>
        <p:spPr>
          <a:xfrm>
            <a:off x="6189250" y="4223243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자동 발사</a:t>
            </a:r>
          </a:p>
        </p:txBody>
      </p:sp>
    </p:spTree>
    <p:extLst>
      <p:ext uri="{BB962C8B-B14F-4D97-AF65-F5344CB8AC3E}">
        <p14:creationId xmlns:p14="http://schemas.microsoft.com/office/powerpoint/2010/main" val="2150012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25E5B0D-90CE-4DCB-B7FD-4324228B0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스토리보드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202184-9BA5-40AE-A804-118B620D952B}"/>
              </a:ext>
            </a:extLst>
          </p:cNvPr>
          <p:cNvSpPr/>
          <p:nvPr/>
        </p:nvSpPr>
        <p:spPr>
          <a:xfrm>
            <a:off x="2953374" y="843558"/>
            <a:ext cx="3237249" cy="399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667CC0B-CCDA-43D8-8AD9-C645B94E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2000" y="843557"/>
            <a:ext cx="3237250" cy="399260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842B0E-91F7-4FBC-80E9-DAE90AD63849}"/>
              </a:ext>
            </a:extLst>
          </p:cNvPr>
          <p:cNvSpPr/>
          <p:nvPr/>
        </p:nvSpPr>
        <p:spPr>
          <a:xfrm>
            <a:off x="5004712" y="4287519"/>
            <a:ext cx="431384" cy="44447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32">
            <a:extLst>
              <a:ext uri="{FF2B5EF4-FFF2-40B4-BE49-F238E27FC236}">
                <a16:creationId xmlns:a16="http://schemas.microsoft.com/office/drawing/2014/main" id="{841CFDFE-B8EF-453A-BB88-1C1AB1F2311B}"/>
              </a:ext>
            </a:extLst>
          </p:cNvPr>
          <p:cNvCxnSpPr>
            <a:cxnSpLocks/>
          </p:cNvCxnSpPr>
          <p:nvPr/>
        </p:nvCxnSpPr>
        <p:spPr>
          <a:xfrm>
            <a:off x="4994264" y="4197156"/>
            <a:ext cx="204529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B84BB7-BFA1-444B-A5FB-599690080B7E}"/>
              </a:ext>
            </a:extLst>
          </p:cNvPr>
          <p:cNvSpPr txBox="1"/>
          <p:nvPr/>
        </p:nvSpPr>
        <p:spPr>
          <a:xfrm>
            <a:off x="6316279" y="3889379"/>
            <a:ext cx="723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버튼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7D71-B859-4EEA-92F7-AC936F469289}"/>
              </a:ext>
            </a:extLst>
          </p:cNvPr>
          <p:cNvSpPr txBox="1"/>
          <p:nvPr/>
        </p:nvSpPr>
        <p:spPr>
          <a:xfrm>
            <a:off x="6300192" y="422793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핵폭탄</a:t>
            </a:r>
          </a:p>
        </p:txBody>
      </p:sp>
    </p:spTree>
    <p:extLst>
      <p:ext uri="{BB962C8B-B14F-4D97-AF65-F5344CB8AC3E}">
        <p14:creationId xmlns:p14="http://schemas.microsoft.com/office/powerpoint/2010/main" val="11849508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25E5B0D-90CE-4DCB-B7FD-4324228B0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스토리보드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202184-9BA5-40AE-A804-118B620D952B}"/>
              </a:ext>
            </a:extLst>
          </p:cNvPr>
          <p:cNvSpPr/>
          <p:nvPr/>
        </p:nvSpPr>
        <p:spPr>
          <a:xfrm>
            <a:off x="2953374" y="843558"/>
            <a:ext cx="3237249" cy="399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667CC0B-CCDA-43D8-8AD9-C645B94E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2000" y="843557"/>
            <a:ext cx="3237250" cy="399260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842B0E-91F7-4FBC-80E9-DAE90AD63849}"/>
              </a:ext>
            </a:extLst>
          </p:cNvPr>
          <p:cNvSpPr/>
          <p:nvPr/>
        </p:nvSpPr>
        <p:spPr>
          <a:xfrm>
            <a:off x="5436760" y="4287519"/>
            <a:ext cx="431384" cy="44447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32">
            <a:extLst>
              <a:ext uri="{FF2B5EF4-FFF2-40B4-BE49-F238E27FC236}">
                <a16:creationId xmlns:a16="http://schemas.microsoft.com/office/drawing/2014/main" id="{841CFDFE-B8EF-453A-BB88-1C1AB1F2311B}"/>
              </a:ext>
            </a:extLst>
          </p:cNvPr>
          <p:cNvCxnSpPr>
            <a:cxnSpLocks/>
          </p:cNvCxnSpPr>
          <p:nvPr/>
        </p:nvCxnSpPr>
        <p:spPr>
          <a:xfrm>
            <a:off x="5407030" y="4197156"/>
            <a:ext cx="1829266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B84BB7-BFA1-444B-A5FB-599690080B7E}"/>
              </a:ext>
            </a:extLst>
          </p:cNvPr>
          <p:cNvSpPr txBox="1"/>
          <p:nvPr/>
        </p:nvSpPr>
        <p:spPr>
          <a:xfrm>
            <a:off x="6441013" y="388937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음소거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7D71-B859-4EEA-92F7-AC936F469289}"/>
              </a:ext>
            </a:extLst>
          </p:cNvPr>
          <p:cNvSpPr txBox="1"/>
          <p:nvPr/>
        </p:nvSpPr>
        <p:spPr>
          <a:xfrm>
            <a:off x="6176068" y="4227934"/>
            <a:ext cx="9882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소리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On/Off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269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25084" y="2283718"/>
            <a:ext cx="5018916" cy="576064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소개 및 시연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1706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소개 및 시연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게임 요소 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51520" y="3252175"/>
            <a:ext cx="1656184" cy="687727"/>
            <a:chOff x="3779911" y="3327771"/>
            <a:chExt cx="1584178" cy="687727"/>
          </a:xfrm>
          <a:noFill/>
        </p:grpSpPr>
        <p:sp>
          <p:nvSpPr>
            <p:cNvPr id="17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운석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 Placeholder 18"/>
            <p:cNvSpPr txBox="1">
              <a:spLocks/>
            </p:cNvSpPr>
            <p:nvPr/>
          </p:nvSpPr>
          <p:spPr>
            <a:xfrm>
              <a:off x="3779912" y="3765918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일정 시간마다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빠른 속도로 떨어짐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81700" y="3252175"/>
            <a:ext cx="1656184" cy="721283"/>
            <a:chOff x="3779911" y="3327771"/>
            <a:chExt cx="1584178" cy="721283"/>
          </a:xfrm>
          <a:noFill/>
        </p:grpSpPr>
        <p:sp>
          <p:nvSpPr>
            <p:cNvPr id="20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적 로켓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 Placeholder 18"/>
            <p:cNvSpPr txBox="1">
              <a:spLocks/>
            </p:cNvSpPr>
            <p:nvPr/>
          </p:nvSpPr>
          <p:spPr>
            <a:xfrm>
              <a:off x="3779912" y="3799474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일정 시간마다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좌우로 움직이며 공격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11879" y="3252175"/>
            <a:ext cx="1730179" cy="831743"/>
            <a:chOff x="3779911" y="3327771"/>
            <a:chExt cx="1654956" cy="831743"/>
          </a:xfrm>
          <a:noFill/>
        </p:grpSpPr>
        <p:sp>
          <p:nvSpPr>
            <p:cNvPr id="23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bg1"/>
                  </a:solidFill>
                  <a:cs typeface="Arial" pitchFamily="34" charset="0"/>
                </a:rPr>
                <a:t>플레이어 로켓</a:t>
              </a:r>
              <a:endParaRPr 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 Placeholder 18"/>
            <p:cNvSpPr txBox="1">
              <a:spLocks/>
            </p:cNvSpPr>
            <p:nvPr/>
          </p:nvSpPr>
          <p:spPr>
            <a:xfrm>
              <a:off x="3779912" y="3909934"/>
              <a:ext cx="1654955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* 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상하좌우로 이동하며</a:t>
              </a:r>
              <a:endParaRPr lang="en-US" altLang="ko-KR" sz="12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   미사일 발사</a:t>
              </a:r>
              <a:endParaRPr lang="en-US" altLang="ko-KR" sz="1200" b="1" dirty="0">
                <a:solidFill>
                  <a:schemeClr val="bg1"/>
                </a:solidFill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* 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피격 시 </a:t>
              </a:r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2</a:t>
              </a:r>
              <a:r>
                <a:rPr lang="ko-KR" altLang="en-US" sz="1200" b="1" dirty="0">
                  <a:solidFill>
                    <a:schemeClr val="bg1"/>
                  </a:solidFill>
                  <a:cs typeface="Arial" pitchFamily="34" charset="0"/>
                </a:rPr>
                <a:t>초간 무적</a:t>
              </a:r>
              <a:endParaRPr lang="en-US" altLang="ko-KR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442058" y="3252175"/>
            <a:ext cx="1656184" cy="615719"/>
            <a:chOff x="3779911" y="3327771"/>
            <a:chExt cx="1584178" cy="615719"/>
          </a:xfrm>
          <a:noFill/>
        </p:grpSpPr>
        <p:sp>
          <p:nvSpPr>
            <p:cNvPr id="26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미사일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 Placeholder 18"/>
            <p:cNvSpPr txBox="1">
              <a:spLocks/>
            </p:cNvSpPr>
            <p:nvPr/>
          </p:nvSpPr>
          <p:spPr>
            <a:xfrm>
              <a:off x="3779912" y="3693910"/>
              <a:ext cx="1584177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적 로켓을 격추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72238" y="3252175"/>
            <a:ext cx="1730179" cy="721283"/>
            <a:chOff x="3779911" y="3327771"/>
            <a:chExt cx="1654956" cy="721283"/>
          </a:xfrm>
          <a:noFill/>
        </p:grpSpPr>
        <p:sp>
          <p:nvSpPr>
            <p:cNvPr id="29" name="Text Placeholder 17"/>
            <p:cNvSpPr txBox="1">
              <a:spLocks/>
            </p:cNvSpPr>
            <p:nvPr/>
          </p:nvSpPr>
          <p:spPr>
            <a:xfrm>
              <a:off x="3779911" y="3327771"/>
              <a:ext cx="1584177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핵폭탄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 Placeholder 18"/>
            <p:cNvSpPr txBox="1">
              <a:spLocks/>
            </p:cNvSpPr>
            <p:nvPr/>
          </p:nvSpPr>
          <p:spPr>
            <a:xfrm>
              <a:off x="3779911" y="3799474"/>
              <a:ext cx="1654956" cy="249580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현재 화면의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marL="0" indent="0" algn="ctr">
                <a:buNone/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모든 충돌 요소를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파괴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육각형 44">
            <a:extLst>
              <a:ext uri="{FF2B5EF4-FFF2-40B4-BE49-F238E27FC236}">
                <a16:creationId xmlns:a16="http://schemas.microsoft.com/office/drawing/2014/main" id="{482DB374-90EB-4DE4-BBDD-F83DF9DEA2CE}"/>
              </a:ext>
            </a:extLst>
          </p:cNvPr>
          <p:cNvSpPr/>
          <p:nvPr/>
        </p:nvSpPr>
        <p:spPr>
          <a:xfrm rot="16200000">
            <a:off x="3668536" y="1440177"/>
            <a:ext cx="1806928" cy="1548000"/>
          </a:xfrm>
          <a:custGeom>
            <a:avLst/>
            <a:gdLst>
              <a:gd name="connsiteX0" fmla="*/ 0 w 1800000"/>
              <a:gd name="connsiteY0" fmla="*/ 774000 h 1548000"/>
              <a:gd name="connsiteX1" fmla="*/ 387000 w 1800000"/>
              <a:gd name="connsiteY1" fmla="*/ 0 h 1548000"/>
              <a:gd name="connsiteX2" fmla="*/ 1413000 w 1800000"/>
              <a:gd name="connsiteY2" fmla="*/ 0 h 1548000"/>
              <a:gd name="connsiteX3" fmla="*/ 1800000 w 1800000"/>
              <a:gd name="connsiteY3" fmla="*/ 774000 h 1548000"/>
              <a:gd name="connsiteX4" fmla="*/ 1413000 w 1800000"/>
              <a:gd name="connsiteY4" fmla="*/ 1548000 h 1548000"/>
              <a:gd name="connsiteX5" fmla="*/ 387000 w 1800000"/>
              <a:gd name="connsiteY5" fmla="*/ 1548000 h 1548000"/>
              <a:gd name="connsiteX6" fmla="*/ 0 w 1800000"/>
              <a:gd name="connsiteY6" fmla="*/ 774000 h 1548000"/>
              <a:gd name="connsiteX0" fmla="*/ 0 w 1862346"/>
              <a:gd name="connsiteY0" fmla="*/ 774000 h 1548000"/>
              <a:gd name="connsiteX1" fmla="*/ 387000 w 1862346"/>
              <a:gd name="connsiteY1" fmla="*/ 0 h 1548000"/>
              <a:gd name="connsiteX2" fmla="*/ 1413000 w 1862346"/>
              <a:gd name="connsiteY2" fmla="*/ 0 h 1548000"/>
              <a:gd name="connsiteX3" fmla="*/ 1862346 w 1862346"/>
              <a:gd name="connsiteY3" fmla="*/ 774000 h 1548000"/>
              <a:gd name="connsiteX4" fmla="*/ 1413000 w 1862346"/>
              <a:gd name="connsiteY4" fmla="*/ 1548000 h 1548000"/>
              <a:gd name="connsiteX5" fmla="*/ 387000 w 1862346"/>
              <a:gd name="connsiteY5" fmla="*/ 1548000 h 1548000"/>
              <a:gd name="connsiteX6" fmla="*/ 0 w 1862346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413000 w 1806928"/>
              <a:gd name="connsiteY4" fmla="*/ 1548000 h 1548000"/>
              <a:gd name="connsiteX5" fmla="*/ 387000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413000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3368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470127 w 1806928"/>
              <a:gd name="connsiteY1" fmla="*/ 6928 h 1548000"/>
              <a:gd name="connsiteX2" fmla="*/ 13368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928" h="1548000">
                <a:moveTo>
                  <a:pt x="0" y="774000"/>
                </a:moveTo>
                <a:lnTo>
                  <a:pt x="470127" y="6928"/>
                </a:lnTo>
                <a:lnTo>
                  <a:pt x="1336800" y="0"/>
                </a:lnTo>
                <a:lnTo>
                  <a:pt x="1806928" y="739363"/>
                </a:lnTo>
                <a:lnTo>
                  <a:pt x="1322945" y="1548000"/>
                </a:lnTo>
                <a:lnTo>
                  <a:pt x="483982" y="1548000"/>
                </a:lnTo>
                <a:lnTo>
                  <a:pt x="0" y="774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육각형 44">
            <a:extLst>
              <a:ext uri="{FF2B5EF4-FFF2-40B4-BE49-F238E27FC236}">
                <a16:creationId xmlns:a16="http://schemas.microsoft.com/office/drawing/2014/main" id="{F260F93F-735E-4812-9006-DDAF0D020D7A}"/>
              </a:ext>
            </a:extLst>
          </p:cNvPr>
          <p:cNvSpPr/>
          <p:nvPr/>
        </p:nvSpPr>
        <p:spPr>
          <a:xfrm rot="16200000">
            <a:off x="5390734" y="1437046"/>
            <a:ext cx="1806928" cy="1548000"/>
          </a:xfrm>
          <a:custGeom>
            <a:avLst/>
            <a:gdLst>
              <a:gd name="connsiteX0" fmla="*/ 0 w 1800000"/>
              <a:gd name="connsiteY0" fmla="*/ 774000 h 1548000"/>
              <a:gd name="connsiteX1" fmla="*/ 387000 w 1800000"/>
              <a:gd name="connsiteY1" fmla="*/ 0 h 1548000"/>
              <a:gd name="connsiteX2" fmla="*/ 1413000 w 1800000"/>
              <a:gd name="connsiteY2" fmla="*/ 0 h 1548000"/>
              <a:gd name="connsiteX3" fmla="*/ 1800000 w 1800000"/>
              <a:gd name="connsiteY3" fmla="*/ 774000 h 1548000"/>
              <a:gd name="connsiteX4" fmla="*/ 1413000 w 1800000"/>
              <a:gd name="connsiteY4" fmla="*/ 1548000 h 1548000"/>
              <a:gd name="connsiteX5" fmla="*/ 387000 w 1800000"/>
              <a:gd name="connsiteY5" fmla="*/ 1548000 h 1548000"/>
              <a:gd name="connsiteX6" fmla="*/ 0 w 1800000"/>
              <a:gd name="connsiteY6" fmla="*/ 774000 h 1548000"/>
              <a:gd name="connsiteX0" fmla="*/ 0 w 1862346"/>
              <a:gd name="connsiteY0" fmla="*/ 774000 h 1548000"/>
              <a:gd name="connsiteX1" fmla="*/ 387000 w 1862346"/>
              <a:gd name="connsiteY1" fmla="*/ 0 h 1548000"/>
              <a:gd name="connsiteX2" fmla="*/ 1413000 w 1862346"/>
              <a:gd name="connsiteY2" fmla="*/ 0 h 1548000"/>
              <a:gd name="connsiteX3" fmla="*/ 1862346 w 1862346"/>
              <a:gd name="connsiteY3" fmla="*/ 774000 h 1548000"/>
              <a:gd name="connsiteX4" fmla="*/ 1413000 w 1862346"/>
              <a:gd name="connsiteY4" fmla="*/ 1548000 h 1548000"/>
              <a:gd name="connsiteX5" fmla="*/ 387000 w 1862346"/>
              <a:gd name="connsiteY5" fmla="*/ 1548000 h 1548000"/>
              <a:gd name="connsiteX6" fmla="*/ 0 w 1862346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413000 w 1806928"/>
              <a:gd name="connsiteY4" fmla="*/ 1548000 h 1548000"/>
              <a:gd name="connsiteX5" fmla="*/ 387000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413000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3368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470127 w 1806928"/>
              <a:gd name="connsiteY1" fmla="*/ 6928 h 1548000"/>
              <a:gd name="connsiteX2" fmla="*/ 13368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928" h="1548000">
                <a:moveTo>
                  <a:pt x="0" y="774000"/>
                </a:moveTo>
                <a:lnTo>
                  <a:pt x="470127" y="6928"/>
                </a:lnTo>
                <a:lnTo>
                  <a:pt x="1336800" y="0"/>
                </a:lnTo>
                <a:lnTo>
                  <a:pt x="1806928" y="739363"/>
                </a:lnTo>
                <a:lnTo>
                  <a:pt x="1322945" y="1548000"/>
                </a:lnTo>
                <a:lnTo>
                  <a:pt x="483982" y="1548000"/>
                </a:lnTo>
                <a:lnTo>
                  <a:pt x="0" y="774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육각형 44">
            <a:extLst>
              <a:ext uri="{FF2B5EF4-FFF2-40B4-BE49-F238E27FC236}">
                <a16:creationId xmlns:a16="http://schemas.microsoft.com/office/drawing/2014/main" id="{44ADC796-1C31-4348-812D-AA84EE6E5CE7}"/>
              </a:ext>
            </a:extLst>
          </p:cNvPr>
          <p:cNvSpPr/>
          <p:nvPr/>
        </p:nvSpPr>
        <p:spPr>
          <a:xfrm rot="16200000">
            <a:off x="7112041" y="1437045"/>
            <a:ext cx="1806928" cy="1548000"/>
          </a:xfrm>
          <a:custGeom>
            <a:avLst/>
            <a:gdLst>
              <a:gd name="connsiteX0" fmla="*/ 0 w 1800000"/>
              <a:gd name="connsiteY0" fmla="*/ 774000 h 1548000"/>
              <a:gd name="connsiteX1" fmla="*/ 387000 w 1800000"/>
              <a:gd name="connsiteY1" fmla="*/ 0 h 1548000"/>
              <a:gd name="connsiteX2" fmla="*/ 1413000 w 1800000"/>
              <a:gd name="connsiteY2" fmla="*/ 0 h 1548000"/>
              <a:gd name="connsiteX3" fmla="*/ 1800000 w 1800000"/>
              <a:gd name="connsiteY3" fmla="*/ 774000 h 1548000"/>
              <a:gd name="connsiteX4" fmla="*/ 1413000 w 1800000"/>
              <a:gd name="connsiteY4" fmla="*/ 1548000 h 1548000"/>
              <a:gd name="connsiteX5" fmla="*/ 387000 w 1800000"/>
              <a:gd name="connsiteY5" fmla="*/ 1548000 h 1548000"/>
              <a:gd name="connsiteX6" fmla="*/ 0 w 1800000"/>
              <a:gd name="connsiteY6" fmla="*/ 774000 h 1548000"/>
              <a:gd name="connsiteX0" fmla="*/ 0 w 1862346"/>
              <a:gd name="connsiteY0" fmla="*/ 774000 h 1548000"/>
              <a:gd name="connsiteX1" fmla="*/ 387000 w 1862346"/>
              <a:gd name="connsiteY1" fmla="*/ 0 h 1548000"/>
              <a:gd name="connsiteX2" fmla="*/ 1413000 w 1862346"/>
              <a:gd name="connsiteY2" fmla="*/ 0 h 1548000"/>
              <a:gd name="connsiteX3" fmla="*/ 1862346 w 1862346"/>
              <a:gd name="connsiteY3" fmla="*/ 774000 h 1548000"/>
              <a:gd name="connsiteX4" fmla="*/ 1413000 w 1862346"/>
              <a:gd name="connsiteY4" fmla="*/ 1548000 h 1548000"/>
              <a:gd name="connsiteX5" fmla="*/ 387000 w 1862346"/>
              <a:gd name="connsiteY5" fmla="*/ 1548000 h 1548000"/>
              <a:gd name="connsiteX6" fmla="*/ 0 w 1862346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413000 w 1806928"/>
              <a:gd name="connsiteY4" fmla="*/ 1548000 h 1548000"/>
              <a:gd name="connsiteX5" fmla="*/ 387000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413000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3368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470127 w 1806928"/>
              <a:gd name="connsiteY1" fmla="*/ 6928 h 1548000"/>
              <a:gd name="connsiteX2" fmla="*/ 13368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928" h="1548000">
                <a:moveTo>
                  <a:pt x="0" y="774000"/>
                </a:moveTo>
                <a:lnTo>
                  <a:pt x="470127" y="6928"/>
                </a:lnTo>
                <a:lnTo>
                  <a:pt x="1336800" y="0"/>
                </a:lnTo>
                <a:lnTo>
                  <a:pt x="1806928" y="739363"/>
                </a:lnTo>
                <a:lnTo>
                  <a:pt x="1322945" y="1548000"/>
                </a:lnTo>
                <a:lnTo>
                  <a:pt x="483982" y="1548000"/>
                </a:lnTo>
                <a:lnTo>
                  <a:pt x="0" y="774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육각형 44">
            <a:extLst>
              <a:ext uri="{FF2B5EF4-FFF2-40B4-BE49-F238E27FC236}">
                <a16:creationId xmlns:a16="http://schemas.microsoft.com/office/drawing/2014/main" id="{9C351A52-4D98-48B7-A4FE-8BCB1F51C7CD}"/>
              </a:ext>
            </a:extLst>
          </p:cNvPr>
          <p:cNvSpPr/>
          <p:nvPr/>
        </p:nvSpPr>
        <p:spPr>
          <a:xfrm rot="16200000">
            <a:off x="1929570" y="1405070"/>
            <a:ext cx="1806928" cy="1548000"/>
          </a:xfrm>
          <a:custGeom>
            <a:avLst/>
            <a:gdLst>
              <a:gd name="connsiteX0" fmla="*/ 0 w 1800000"/>
              <a:gd name="connsiteY0" fmla="*/ 774000 h 1548000"/>
              <a:gd name="connsiteX1" fmla="*/ 387000 w 1800000"/>
              <a:gd name="connsiteY1" fmla="*/ 0 h 1548000"/>
              <a:gd name="connsiteX2" fmla="*/ 1413000 w 1800000"/>
              <a:gd name="connsiteY2" fmla="*/ 0 h 1548000"/>
              <a:gd name="connsiteX3" fmla="*/ 1800000 w 1800000"/>
              <a:gd name="connsiteY3" fmla="*/ 774000 h 1548000"/>
              <a:gd name="connsiteX4" fmla="*/ 1413000 w 1800000"/>
              <a:gd name="connsiteY4" fmla="*/ 1548000 h 1548000"/>
              <a:gd name="connsiteX5" fmla="*/ 387000 w 1800000"/>
              <a:gd name="connsiteY5" fmla="*/ 1548000 h 1548000"/>
              <a:gd name="connsiteX6" fmla="*/ 0 w 1800000"/>
              <a:gd name="connsiteY6" fmla="*/ 774000 h 1548000"/>
              <a:gd name="connsiteX0" fmla="*/ 0 w 1862346"/>
              <a:gd name="connsiteY0" fmla="*/ 774000 h 1548000"/>
              <a:gd name="connsiteX1" fmla="*/ 387000 w 1862346"/>
              <a:gd name="connsiteY1" fmla="*/ 0 h 1548000"/>
              <a:gd name="connsiteX2" fmla="*/ 1413000 w 1862346"/>
              <a:gd name="connsiteY2" fmla="*/ 0 h 1548000"/>
              <a:gd name="connsiteX3" fmla="*/ 1862346 w 1862346"/>
              <a:gd name="connsiteY3" fmla="*/ 774000 h 1548000"/>
              <a:gd name="connsiteX4" fmla="*/ 1413000 w 1862346"/>
              <a:gd name="connsiteY4" fmla="*/ 1548000 h 1548000"/>
              <a:gd name="connsiteX5" fmla="*/ 387000 w 1862346"/>
              <a:gd name="connsiteY5" fmla="*/ 1548000 h 1548000"/>
              <a:gd name="connsiteX6" fmla="*/ 0 w 1862346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413000 w 1806928"/>
              <a:gd name="connsiteY4" fmla="*/ 1548000 h 1548000"/>
              <a:gd name="connsiteX5" fmla="*/ 387000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413000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3368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470127 w 1806928"/>
              <a:gd name="connsiteY1" fmla="*/ 6928 h 1548000"/>
              <a:gd name="connsiteX2" fmla="*/ 13368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928" h="1548000">
                <a:moveTo>
                  <a:pt x="0" y="774000"/>
                </a:moveTo>
                <a:lnTo>
                  <a:pt x="470127" y="6928"/>
                </a:lnTo>
                <a:lnTo>
                  <a:pt x="1336800" y="0"/>
                </a:lnTo>
                <a:lnTo>
                  <a:pt x="1806928" y="739363"/>
                </a:lnTo>
                <a:lnTo>
                  <a:pt x="1322945" y="1548000"/>
                </a:lnTo>
                <a:lnTo>
                  <a:pt x="483982" y="1548000"/>
                </a:lnTo>
                <a:lnTo>
                  <a:pt x="0" y="774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육각형 44">
            <a:extLst>
              <a:ext uri="{FF2B5EF4-FFF2-40B4-BE49-F238E27FC236}">
                <a16:creationId xmlns:a16="http://schemas.microsoft.com/office/drawing/2014/main" id="{D2849F2F-3696-433D-AD56-08E8422A5FDA}"/>
              </a:ext>
            </a:extLst>
          </p:cNvPr>
          <p:cNvSpPr/>
          <p:nvPr/>
        </p:nvSpPr>
        <p:spPr>
          <a:xfrm rot="16200000">
            <a:off x="206418" y="1405069"/>
            <a:ext cx="1806928" cy="1548000"/>
          </a:xfrm>
          <a:custGeom>
            <a:avLst/>
            <a:gdLst>
              <a:gd name="connsiteX0" fmla="*/ 0 w 1800000"/>
              <a:gd name="connsiteY0" fmla="*/ 774000 h 1548000"/>
              <a:gd name="connsiteX1" fmla="*/ 387000 w 1800000"/>
              <a:gd name="connsiteY1" fmla="*/ 0 h 1548000"/>
              <a:gd name="connsiteX2" fmla="*/ 1413000 w 1800000"/>
              <a:gd name="connsiteY2" fmla="*/ 0 h 1548000"/>
              <a:gd name="connsiteX3" fmla="*/ 1800000 w 1800000"/>
              <a:gd name="connsiteY3" fmla="*/ 774000 h 1548000"/>
              <a:gd name="connsiteX4" fmla="*/ 1413000 w 1800000"/>
              <a:gd name="connsiteY4" fmla="*/ 1548000 h 1548000"/>
              <a:gd name="connsiteX5" fmla="*/ 387000 w 1800000"/>
              <a:gd name="connsiteY5" fmla="*/ 1548000 h 1548000"/>
              <a:gd name="connsiteX6" fmla="*/ 0 w 1800000"/>
              <a:gd name="connsiteY6" fmla="*/ 774000 h 1548000"/>
              <a:gd name="connsiteX0" fmla="*/ 0 w 1862346"/>
              <a:gd name="connsiteY0" fmla="*/ 774000 h 1548000"/>
              <a:gd name="connsiteX1" fmla="*/ 387000 w 1862346"/>
              <a:gd name="connsiteY1" fmla="*/ 0 h 1548000"/>
              <a:gd name="connsiteX2" fmla="*/ 1413000 w 1862346"/>
              <a:gd name="connsiteY2" fmla="*/ 0 h 1548000"/>
              <a:gd name="connsiteX3" fmla="*/ 1862346 w 1862346"/>
              <a:gd name="connsiteY3" fmla="*/ 774000 h 1548000"/>
              <a:gd name="connsiteX4" fmla="*/ 1413000 w 1862346"/>
              <a:gd name="connsiteY4" fmla="*/ 1548000 h 1548000"/>
              <a:gd name="connsiteX5" fmla="*/ 387000 w 1862346"/>
              <a:gd name="connsiteY5" fmla="*/ 1548000 h 1548000"/>
              <a:gd name="connsiteX6" fmla="*/ 0 w 1862346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413000 w 1806928"/>
              <a:gd name="connsiteY4" fmla="*/ 1548000 h 1548000"/>
              <a:gd name="connsiteX5" fmla="*/ 387000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413000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4130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387000 w 1806928"/>
              <a:gd name="connsiteY1" fmla="*/ 0 h 1548000"/>
              <a:gd name="connsiteX2" fmla="*/ 13368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  <a:gd name="connsiteX0" fmla="*/ 0 w 1806928"/>
              <a:gd name="connsiteY0" fmla="*/ 774000 h 1548000"/>
              <a:gd name="connsiteX1" fmla="*/ 470127 w 1806928"/>
              <a:gd name="connsiteY1" fmla="*/ 6928 h 1548000"/>
              <a:gd name="connsiteX2" fmla="*/ 1336800 w 1806928"/>
              <a:gd name="connsiteY2" fmla="*/ 0 h 1548000"/>
              <a:gd name="connsiteX3" fmla="*/ 1806928 w 1806928"/>
              <a:gd name="connsiteY3" fmla="*/ 739363 h 1548000"/>
              <a:gd name="connsiteX4" fmla="*/ 1322945 w 1806928"/>
              <a:gd name="connsiteY4" fmla="*/ 1548000 h 1548000"/>
              <a:gd name="connsiteX5" fmla="*/ 483982 w 1806928"/>
              <a:gd name="connsiteY5" fmla="*/ 1548000 h 1548000"/>
              <a:gd name="connsiteX6" fmla="*/ 0 w 1806928"/>
              <a:gd name="connsiteY6" fmla="*/ 774000 h 1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6928" h="1548000">
                <a:moveTo>
                  <a:pt x="0" y="774000"/>
                </a:moveTo>
                <a:lnTo>
                  <a:pt x="470127" y="6928"/>
                </a:lnTo>
                <a:lnTo>
                  <a:pt x="1336800" y="0"/>
                </a:lnTo>
                <a:lnTo>
                  <a:pt x="1806928" y="739363"/>
                </a:lnTo>
                <a:lnTo>
                  <a:pt x="1322945" y="1548000"/>
                </a:lnTo>
                <a:lnTo>
                  <a:pt x="483982" y="1548000"/>
                </a:lnTo>
                <a:lnTo>
                  <a:pt x="0" y="774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DE8FD5EE-2BA7-404C-8D16-0EEF246F8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091" y="1563638"/>
            <a:ext cx="1148973" cy="114897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F4FFE2E4-2735-4333-A4A0-144AF0FC6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635646"/>
            <a:ext cx="1076965" cy="1076965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D648444-0755-4514-8878-29CA6B3C5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09" y="1605643"/>
            <a:ext cx="1210804" cy="121080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8041865-1411-412D-9C32-6C7DC77251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10" y="1635646"/>
            <a:ext cx="1131590" cy="113159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2217504-CE3C-480A-8D3A-4AFBD0092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33" y="1579844"/>
            <a:ext cx="1256776" cy="12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14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/>
        </p:nvSpPr>
        <p:spPr>
          <a:xfrm>
            <a:off x="197768" y="159481"/>
            <a:ext cx="417646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820277" y="467746"/>
            <a:ext cx="4104456" cy="12399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시작 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20276" y="1906835"/>
            <a:ext cx="41764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간단한 조작법 설명과 함께 테스트할 수 있는 화면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Start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버튼을 눌러 게임 시작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7" name="그림 6" descr="텍스트, 모니터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29E6D8C3-C803-4A71-9E42-6DDC878CA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"/>
            <a:ext cx="41704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9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/>
        </p:nvSpPr>
        <p:spPr>
          <a:xfrm>
            <a:off x="197768" y="159481"/>
            <a:ext cx="417646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820277" y="467746"/>
            <a:ext cx="4104456" cy="12399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게임 진행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20277" y="1906835"/>
            <a:ext cx="410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키보드 방향키 또는 하단의 방향키 버튼을 눌러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로켓을 해당 방향으로 자동으로 움직일 수 있음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Enter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또는 버튼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눌러 플레이어 로켓에서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미사일을 자동으로 발사할 수 있음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상단의 랜덤 위치에서 적 로켓이 출현하여 떨어짐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랜덤으로 좌우로 움직이며 노란 구체를 발사함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9EF26A-81F0-46CF-8337-C738D36EE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1761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67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/>
        </p:nvSpPr>
        <p:spPr>
          <a:xfrm>
            <a:off x="197768" y="159481"/>
            <a:ext cx="417646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820277" y="467746"/>
            <a:ext cx="4104456" cy="12399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운석 출현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20277" y="1906835"/>
            <a:ext cx="410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일정 간격마다 왼쪽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가운데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오른쪽  중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랜덤하게 출현하여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빠른 속도로 떨어짐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플레이어 로켓의 미사일로 격추시킬 수 없으며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핵폭탄 아이템으로 파괴 가능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2143F6-5E37-4D1A-A1E2-7B7F23D50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1704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7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/>
        </p:nvSpPr>
        <p:spPr>
          <a:xfrm>
            <a:off x="197768" y="159481"/>
            <a:ext cx="417646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820277" y="467746"/>
            <a:ext cx="4104456" cy="12399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핵폭탄 아이템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사용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20277" y="1906835"/>
            <a:ext cx="4104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게임 진행 중 스페이스바 또는 버튼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를 눌러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최대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번 사용할 수 있음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적 로켓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적 미사일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운석 등 현재 화면의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모든 충돌 요소를 파괴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CB4E96-BA2C-4066-A116-1D4451265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704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60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Arial" pitchFamily="34" charset="0"/>
              </a:rPr>
              <a:t>		 Contents</a:t>
            </a:r>
            <a:endParaRPr 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10"/>
          <p:cNvSpPr txBox="1"/>
          <p:nvPr/>
        </p:nvSpPr>
        <p:spPr bwMode="auto">
          <a:xfrm>
            <a:off x="3263981" y="1504221"/>
            <a:ext cx="5040560" cy="419457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기획 의도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10"/>
          <p:cNvSpPr txBox="1"/>
          <p:nvPr/>
        </p:nvSpPr>
        <p:spPr bwMode="auto">
          <a:xfrm>
            <a:off x="3263981" y="2368317"/>
            <a:ext cx="5040560" cy="419457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스토리보드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263981" y="3232413"/>
            <a:ext cx="5040560" cy="419457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소개 및 시연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60504" y="398082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10"/>
          <p:cNvSpPr txBox="1"/>
          <p:nvPr/>
        </p:nvSpPr>
        <p:spPr bwMode="auto">
          <a:xfrm>
            <a:off x="3263981" y="4096509"/>
            <a:ext cx="5040560" cy="419457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향후 개선점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9223" y="393857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/>
        </p:nvSpPr>
        <p:spPr>
          <a:xfrm>
            <a:off x="197768" y="159481"/>
            <a:ext cx="417646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820277" y="467746"/>
            <a:ext cx="4104456" cy="12399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Game Over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0277" y="1906835"/>
            <a:ext cx="41044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라이프를 모두 잃으면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Game Over.</a:t>
            </a:r>
          </a:p>
          <a:p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재도전 버튼을 눌러 게임 재시작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pic>
        <p:nvPicPr>
          <p:cNvPr id="12" name="그림 11" descr="텍스트, 전자기기, 모니터, 디스플레이이(가) 표시된 사진&#10;&#10;자동 생성된 설명">
            <a:extLst>
              <a:ext uri="{FF2B5EF4-FFF2-40B4-BE49-F238E27FC236}">
                <a16:creationId xmlns:a16="http://schemas.microsoft.com/office/drawing/2014/main" id="{8848A5E3-15E6-4F38-80F9-07D89EC89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04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4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25084" y="2283718"/>
            <a:ext cx="5018916" cy="576064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향후 개선점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8562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향후 개선점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3854258" y="1770622"/>
            <a:ext cx="3332582" cy="2999495"/>
            <a:chOff x="3203848" y="1779662"/>
            <a:chExt cx="3332582" cy="299949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Rectangle 85"/>
            <p:cNvSpPr/>
            <p:nvPr/>
          </p:nvSpPr>
          <p:spPr>
            <a:xfrm>
              <a:off x="3203848" y="1779662"/>
              <a:ext cx="108000" cy="27733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7" name="Block Arc 86"/>
            <p:cNvSpPr/>
            <p:nvPr/>
          </p:nvSpPr>
          <p:spPr>
            <a:xfrm>
              <a:off x="320384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425216" y="4671157"/>
              <a:ext cx="2916000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9" name="Block Arc 88"/>
            <p:cNvSpPr/>
            <p:nvPr/>
          </p:nvSpPr>
          <p:spPr>
            <a:xfrm rot="16200000">
              <a:off x="6084168" y="4326895"/>
              <a:ext cx="452262" cy="452262"/>
            </a:xfrm>
            <a:prstGeom prst="blockArc">
              <a:avLst>
                <a:gd name="adj1" fmla="val 5431834"/>
                <a:gd name="adj2" fmla="val 10817112"/>
                <a:gd name="adj3" fmla="val 2428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28430" y="3989950"/>
              <a:ext cx="108000" cy="57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91" name="Rectangle 90"/>
          <p:cNvSpPr/>
          <p:nvPr/>
        </p:nvSpPr>
        <p:spPr>
          <a:xfrm>
            <a:off x="685906" y="1635646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2" name="Rectangle 91"/>
          <p:cNvSpPr/>
          <p:nvPr/>
        </p:nvSpPr>
        <p:spPr>
          <a:xfrm>
            <a:off x="792027" y="1744673"/>
            <a:ext cx="540000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93" name="Group 92"/>
          <p:cNvGrpSpPr/>
          <p:nvPr/>
        </p:nvGrpSpPr>
        <p:grpSpPr>
          <a:xfrm>
            <a:off x="1427932" y="1759917"/>
            <a:ext cx="2994006" cy="595809"/>
            <a:chOff x="803640" y="3375425"/>
            <a:chExt cx="2142240" cy="595809"/>
          </a:xfrm>
        </p:grpSpPr>
        <p:sp>
          <p:nvSpPr>
            <p:cNvPr id="94" name="TextBox 93"/>
            <p:cNvSpPr txBox="1"/>
            <p:nvPr/>
          </p:nvSpPr>
          <p:spPr>
            <a:xfrm>
              <a:off x="803640" y="3694235"/>
              <a:ext cx="21422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단계별 난이도를 설정하여 재미 요소 추가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03640" y="337542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스테이지 추가</a:t>
              </a:r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829373" y="188661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94290" y="2619288"/>
            <a:ext cx="3736032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8" name="Rectangle 97"/>
          <p:cNvSpPr/>
          <p:nvPr/>
        </p:nvSpPr>
        <p:spPr>
          <a:xfrm>
            <a:off x="800411" y="2728315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99" name="Group 98"/>
          <p:cNvGrpSpPr/>
          <p:nvPr/>
        </p:nvGrpSpPr>
        <p:grpSpPr>
          <a:xfrm>
            <a:off x="1436316" y="2768029"/>
            <a:ext cx="2878588" cy="595809"/>
            <a:chOff x="803640" y="3399895"/>
            <a:chExt cx="2059657" cy="595809"/>
          </a:xfrm>
        </p:grpSpPr>
        <p:sp>
          <p:nvSpPr>
            <p:cNvPr id="100" name="TextBox 99"/>
            <p:cNvSpPr txBox="1"/>
            <p:nvPr/>
          </p:nvSpPr>
          <p:spPr>
            <a:xfrm>
              <a:off x="803640" y="371870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보스 몬스터 추가로 다양한 플레이 제공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03640" y="339989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보스 추가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837757" y="287026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02674" y="3613912"/>
            <a:ext cx="3727648" cy="902054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808795" y="3722939"/>
            <a:ext cx="544693" cy="68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05" name="Group 104"/>
          <p:cNvGrpSpPr/>
          <p:nvPr/>
        </p:nvGrpSpPr>
        <p:grpSpPr>
          <a:xfrm>
            <a:off x="1444700" y="3704133"/>
            <a:ext cx="2878588" cy="739825"/>
            <a:chOff x="803640" y="3341375"/>
            <a:chExt cx="2059657" cy="739825"/>
          </a:xfrm>
        </p:grpSpPr>
        <p:sp>
          <p:nvSpPr>
            <p:cNvPr id="106" name="TextBox 105"/>
            <p:cNvSpPr txBox="1"/>
            <p:nvPr/>
          </p:nvSpPr>
          <p:spPr>
            <a:xfrm>
              <a:off x="803640" y="3619535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게임 진행 중 라이프와 핵폭탄을 추가로 얻을 수 있는 아이템 생성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03640" y="334137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아이템 획득 기능 추가</a:t>
              </a: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846141" y="386488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5767918" y="1056963"/>
            <a:ext cx="2758049" cy="2928608"/>
            <a:chOff x="4848046" y="3681671"/>
            <a:chExt cx="2758049" cy="2928608"/>
          </a:xfrm>
        </p:grpSpPr>
        <p:sp>
          <p:nvSpPr>
            <p:cNvPr id="110" name="Teardrop 30"/>
            <p:cNvSpPr/>
            <p:nvPr/>
          </p:nvSpPr>
          <p:spPr>
            <a:xfrm rot="8100000">
              <a:off x="5417737" y="4225696"/>
              <a:ext cx="1602534" cy="1602536"/>
            </a:xfrm>
            <a:custGeom>
              <a:avLst/>
              <a:gdLst>
                <a:gd name="connsiteX0" fmla="*/ 293361 w 2192670"/>
                <a:gd name="connsiteY0" fmla="*/ 1899310 h 2192671"/>
                <a:gd name="connsiteX1" fmla="*/ 0 w 2192670"/>
                <a:gd name="connsiteY1" fmla="*/ 1191074 h 2192671"/>
                <a:gd name="connsiteX2" fmla="*/ 1001597 w 2192670"/>
                <a:gd name="connsiteY2" fmla="*/ 189477 h 2192671"/>
                <a:gd name="connsiteX3" fmla="*/ 1341342 w 2192670"/>
                <a:gd name="connsiteY3" fmla="*/ 189477 h 2192671"/>
                <a:gd name="connsiteX4" fmla="*/ 1530818 w 2192670"/>
                <a:gd name="connsiteY4" fmla="*/ 0 h 2192671"/>
                <a:gd name="connsiteX5" fmla="*/ 1806586 w 2192670"/>
                <a:gd name="connsiteY5" fmla="*/ 0 h 2192671"/>
                <a:gd name="connsiteX6" fmla="*/ 1996062 w 2192670"/>
                <a:gd name="connsiteY6" fmla="*/ 189477 h 2192671"/>
                <a:gd name="connsiteX7" fmla="*/ 2003194 w 2192670"/>
                <a:gd name="connsiteY7" fmla="*/ 189477 h 2192671"/>
                <a:gd name="connsiteX8" fmla="*/ 2003194 w 2192670"/>
                <a:gd name="connsiteY8" fmla="*/ 196609 h 2192671"/>
                <a:gd name="connsiteX9" fmla="*/ 2192670 w 2192670"/>
                <a:gd name="connsiteY9" fmla="*/ 386085 h 2192671"/>
                <a:gd name="connsiteX10" fmla="*/ 2192670 w 2192670"/>
                <a:gd name="connsiteY10" fmla="*/ 661852 h 2192671"/>
                <a:gd name="connsiteX11" fmla="*/ 2003193 w 2192670"/>
                <a:gd name="connsiteY11" fmla="*/ 851329 h 2192671"/>
                <a:gd name="connsiteX12" fmla="*/ 2003194 w 2192670"/>
                <a:gd name="connsiteY12" fmla="*/ 1191074 h 2192671"/>
                <a:gd name="connsiteX13" fmla="*/ 1001597 w 2192670"/>
                <a:gd name="connsiteY13" fmla="*/ 2192671 h 2192671"/>
                <a:gd name="connsiteX14" fmla="*/ 293361 w 2192670"/>
                <a:gd name="connsiteY14" fmla="*/ 1899310 h 2192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92670" h="2192671">
                  <a:moveTo>
                    <a:pt x="293361" y="1899310"/>
                  </a:moveTo>
                  <a:cubicBezTo>
                    <a:pt x="112107" y="1718057"/>
                    <a:pt x="0" y="1467657"/>
                    <a:pt x="0" y="1191074"/>
                  </a:cubicBezTo>
                  <a:cubicBezTo>
                    <a:pt x="0" y="637907"/>
                    <a:pt x="448430" y="189477"/>
                    <a:pt x="1001597" y="189477"/>
                  </a:cubicBezTo>
                  <a:lnTo>
                    <a:pt x="1341342" y="189477"/>
                  </a:lnTo>
                  <a:lnTo>
                    <a:pt x="1530818" y="0"/>
                  </a:lnTo>
                  <a:cubicBezTo>
                    <a:pt x="1606970" y="-76151"/>
                    <a:pt x="1730435" y="-76151"/>
                    <a:pt x="1806586" y="0"/>
                  </a:cubicBezTo>
                  <a:lnTo>
                    <a:pt x="1996062" y="189477"/>
                  </a:lnTo>
                  <a:lnTo>
                    <a:pt x="2003194" y="189477"/>
                  </a:lnTo>
                  <a:lnTo>
                    <a:pt x="2003194" y="196609"/>
                  </a:lnTo>
                  <a:lnTo>
                    <a:pt x="2192670" y="386085"/>
                  </a:lnTo>
                  <a:cubicBezTo>
                    <a:pt x="2268822" y="462236"/>
                    <a:pt x="2268822" y="585701"/>
                    <a:pt x="2192670" y="661852"/>
                  </a:cubicBezTo>
                  <a:lnTo>
                    <a:pt x="2003193" y="851329"/>
                  </a:lnTo>
                  <a:cubicBezTo>
                    <a:pt x="2003193" y="964577"/>
                    <a:pt x="2003194" y="1077826"/>
                    <a:pt x="2003194" y="1191074"/>
                  </a:cubicBezTo>
                  <a:cubicBezTo>
                    <a:pt x="2003194" y="1744241"/>
                    <a:pt x="1554764" y="2192671"/>
                    <a:pt x="1001597" y="2192671"/>
                  </a:cubicBezTo>
                  <a:cubicBezTo>
                    <a:pt x="725014" y="2192671"/>
                    <a:pt x="474614" y="2080563"/>
                    <a:pt x="293361" y="1899310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5903273" y="6071006"/>
              <a:ext cx="631463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5929584" y="6274865"/>
              <a:ext cx="578841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Rounded Rectangle 112"/>
            <p:cNvSpPr/>
            <p:nvPr/>
          </p:nvSpPr>
          <p:spPr>
            <a:xfrm>
              <a:off x="5982205" y="6478724"/>
              <a:ext cx="473597" cy="131555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Rounded Rectangle 113"/>
            <p:cNvSpPr/>
            <p:nvPr/>
          </p:nvSpPr>
          <p:spPr>
            <a:xfrm rot="2700000">
              <a:off x="7086448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Rounded Rectangle 114"/>
            <p:cNvSpPr/>
            <p:nvPr/>
          </p:nvSpPr>
          <p:spPr>
            <a:xfrm rot="18900000" flipH="1">
              <a:off x="5218102" y="4038815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6155070" y="3681671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 rot="5400000">
              <a:off x="7354095" y="4745637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Rounded Rectangle 117"/>
            <p:cNvSpPr/>
            <p:nvPr/>
          </p:nvSpPr>
          <p:spPr>
            <a:xfrm rot="16200000" flipH="1">
              <a:off x="4956046" y="4745638"/>
              <a:ext cx="144000" cy="360000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6695459" y="1705261"/>
            <a:ext cx="677334" cy="1442553"/>
            <a:chOff x="6777274" y="1831284"/>
            <a:chExt cx="552841" cy="1177414"/>
          </a:xfrm>
        </p:grpSpPr>
        <p:grpSp>
          <p:nvGrpSpPr>
            <p:cNvPr id="124" name="Group 123"/>
            <p:cNvGrpSpPr/>
            <p:nvPr/>
          </p:nvGrpSpPr>
          <p:grpSpPr>
            <a:xfrm>
              <a:off x="6939980" y="1831284"/>
              <a:ext cx="385719" cy="718117"/>
              <a:chOff x="6783521" y="1654812"/>
              <a:chExt cx="726841" cy="1353205"/>
            </a:xfrm>
          </p:grpSpPr>
          <p:sp>
            <p:nvSpPr>
              <p:cNvPr id="122" name="Freeform 121"/>
              <p:cNvSpPr/>
              <p:nvPr/>
            </p:nvSpPr>
            <p:spPr>
              <a:xfrm>
                <a:off x="6783521" y="1886618"/>
                <a:ext cx="726841" cy="1121399"/>
              </a:xfrm>
              <a:custGeom>
                <a:avLst/>
                <a:gdLst/>
                <a:ahLst/>
                <a:cxnLst/>
                <a:rect l="l" t="t" r="r" b="b"/>
                <a:pathLst>
                  <a:path w="726841" h="1121399">
                    <a:moveTo>
                      <a:pt x="236325" y="1049494"/>
                    </a:moveTo>
                    <a:lnTo>
                      <a:pt x="495287" y="1049494"/>
                    </a:lnTo>
                    <a:cubicBezTo>
                      <a:pt x="491080" y="1064561"/>
                      <a:pt x="487966" y="1079199"/>
                      <a:pt x="485273" y="1093187"/>
                    </a:cubicBezTo>
                    <a:lnTo>
                      <a:pt x="245258" y="1092728"/>
                    </a:lnTo>
                    <a:close/>
                    <a:moveTo>
                      <a:pt x="363421" y="203844"/>
                    </a:moveTo>
                    <a:cubicBezTo>
                      <a:pt x="401307" y="203844"/>
                      <a:pt x="432020" y="234557"/>
                      <a:pt x="432020" y="272443"/>
                    </a:cubicBezTo>
                    <a:cubicBezTo>
                      <a:pt x="432020" y="310329"/>
                      <a:pt x="401307" y="341042"/>
                      <a:pt x="363421" y="341042"/>
                    </a:cubicBezTo>
                    <a:cubicBezTo>
                      <a:pt x="325534" y="341042"/>
                      <a:pt x="294821" y="310329"/>
                      <a:pt x="294821" y="272443"/>
                    </a:cubicBezTo>
                    <a:cubicBezTo>
                      <a:pt x="294821" y="234557"/>
                      <a:pt x="325534" y="203844"/>
                      <a:pt x="363421" y="203844"/>
                    </a:cubicBezTo>
                    <a:close/>
                    <a:moveTo>
                      <a:pt x="363421" y="135244"/>
                    </a:moveTo>
                    <a:cubicBezTo>
                      <a:pt x="287648" y="135244"/>
                      <a:pt x="226222" y="196671"/>
                      <a:pt x="226222" y="272443"/>
                    </a:cubicBezTo>
                    <a:cubicBezTo>
                      <a:pt x="226222" y="348216"/>
                      <a:pt x="287648" y="409642"/>
                      <a:pt x="363421" y="409642"/>
                    </a:cubicBezTo>
                    <a:cubicBezTo>
                      <a:pt x="439193" y="409642"/>
                      <a:pt x="500619" y="348216"/>
                      <a:pt x="500619" y="272443"/>
                    </a:cubicBezTo>
                    <a:cubicBezTo>
                      <a:pt x="500619" y="196671"/>
                      <a:pt x="439193" y="135244"/>
                      <a:pt x="363421" y="135244"/>
                    </a:cubicBezTo>
                    <a:close/>
                    <a:moveTo>
                      <a:pt x="196200" y="0"/>
                    </a:moveTo>
                    <a:cubicBezTo>
                      <a:pt x="300307" y="58658"/>
                      <a:pt x="427219" y="59450"/>
                      <a:pt x="531959" y="2129"/>
                    </a:cubicBezTo>
                    <a:cubicBezTo>
                      <a:pt x="645195" y="251105"/>
                      <a:pt x="615578" y="521951"/>
                      <a:pt x="565642" y="749813"/>
                    </a:cubicBezTo>
                    <a:lnTo>
                      <a:pt x="726841" y="904479"/>
                    </a:lnTo>
                    <a:lnTo>
                      <a:pt x="700460" y="1113326"/>
                    </a:lnTo>
                    <a:lnTo>
                      <a:pt x="510728" y="982128"/>
                    </a:lnTo>
                    <a:lnTo>
                      <a:pt x="503274" y="1014651"/>
                    </a:lnTo>
                    <a:lnTo>
                      <a:pt x="228241" y="1014651"/>
                    </a:lnTo>
                    <a:cubicBezTo>
                      <a:pt x="226194" y="1005458"/>
                      <a:pt x="223902" y="996068"/>
                      <a:pt x="221524" y="986461"/>
                    </a:cubicBezTo>
                    <a:lnTo>
                      <a:pt x="26381" y="1121399"/>
                    </a:lnTo>
                    <a:lnTo>
                      <a:pt x="0" y="912552"/>
                    </a:lnTo>
                    <a:lnTo>
                      <a:pt x="162681" y="756465"/>
                    </a:lnTo>
                    <a:lnTo>
                      <a:pt x="163137" y="757906"/>
                    </a:lnTo>
                    <a:lnTo>
                      <a:pt x="165881" y="748957"/>
                    </a:lnTo>
                    <a:cubicBezTo>
                      <a:pt x="117348" y="521774"/>
                      <a:pt x="87568" y="246912"/>
                      <a:pt x="196200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6997804" y="1654812"/>
                <a:ext cx="298274" cy="244742"/>
              </a:xfrm>
              <a:custGeom>
                <a:avLst/>
                <a:gdLst/>
                <a:ahLst/>
                <a:cxnLst/>
                <a:rect l="l" t="t" r="r" b="b"/>
                <a:pathLst>
                  <a:path w="298274" h="244742">
                    <a:moveTo>
                      <a:pt x="147328" y="0"/>
                    </a:moveTo>
                    <a:cubicBezTo>
                      <a:pt x="212319" y="65590"/>
                      <a:pt x="261867" y="134854"/>
                      <a:pt x="298274" y="206570"/>
                    </a:cubicBezTo>
                    <a:cubicBezTo>
                      <a:pt x="205418" y="258299"/>
                      <a:pt x="92251" y="257374"/>
                      <a:pt x="0" y="204273"/>
                    </a:cubicBezTo>
                    <a:cubicBezTo>
                      <a:pt x="35363" y="132633"/>
                      <a:pt x="83678" y="64016"/>
                      <a:pt x="14732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25" name="Freeform 124"/>
            <p:cNvSpPr/>
            <p:nvPr/>
          </p:nvSpPr>
          <p:spPr>
            <a:xfrm>
              <a:off x="6777274" y="2572267"/>
              <a:ext cx="552841" cy="436431"/>
            </a:xfrm>
            <a:custGeom>
              <a:avLst/>
              <a:gdLst/>
              <a:ahLst/>
              <a:cxnLst/>
              <a:rect l="l" t="t" r="r" b="b"/>
              <a:pathLst>
                <a:path w="935319" h="738371">
                  <a:moveTo>
                    <a:pt x="570246" y="5904"/>
                  </a:moveTo>
                  <a:cubicBezTo>
                    <a:pt x="462283" y="64891"/>
                    <a:pt x="426421" y="317189"/>
                    <a:pt x="649701" y="474399"/>
                  </a:cubicBezTo>
                  <a:cubicBezTo>
                    <a:pt x="593836" y="327977"/>
                    <a:pt x="630970" y="255746"/>
                    <a:pt x="667057" y="182470"/>
                  </a:cubicBezTo>
                  <a:cubicBezTo>
                    <a:pt x="667659" y="219721"/>
                    <a:pt x="629598" y="299814"/>
                    <a:pt x="723199" y="346469"/>
                  </a:cubicBezTo>
                  <a:cubicBezTo>
                    <a:pt x="679394" y="206128"/>
                    <a:pt x="864427" y="161920"/>
                    <a:pt x="670152" y="6949"/>
                  </a:cubicBezTo>
                  <a:cubicBezTo>
                    <a:pt x="951156" y="47548"/>
                    <a:pt x="868526" y="190548"/>
                    <a:pt x="935319" y="334595"/>
                  </a:cubicBezTo>
                  <a:cubicBezTo>
                    <a:pt x="886447" y="343095"/>
                    <a:pt x="815632" y="212619"/>
                    <a:pt x="831546" y="274410"/>
                  </a:cubicBezTo>
                  <a:cubicBezTo>
                    <a:pt x="915063" y="518579"/>
                    <a:pt x="665249" y="525551"/>
                    <a:pt x="744586" y="738371"/>
                  </a:cubicBezTo>
                  <a:cubicBezTo>
                    <a:pt x="498005" y="724435"/>
                    <a:pt x="570128" y="495242"/>
                    <a:pt x="454164" y="439509"/>
                  </a:cubicBezTo>
                  <a:cubicBezTo>
                    <a:pt x="422689" y="433882"/>
                    <a:pt x="384944" y="459601"/>
                    <a:pt x="454829" y="574141"/>
                  </a:cubicBezTo>
                  <a:cubicBezTo>
                    <a:pt x="47812" y="270832"/>
                    <a:pt x="333584" y="22904"/>
                    <a:pt x="570246" y="5904"/>
                  </a:cubicBezTo>
                  <a:close/>
                  <a:moveTo>
                    <a:pt x="0" y="0"/>
                  </a:moveTo>
                  <a:lnTo>
                    <a:pt x="9284" y="0"/>
                  </a:lnTo>
                  <a:lnTo>
                    <a:pt x="746" y="590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5110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651870"/>
            <a:ext cx="9144000" cy="576063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25084" y="2283718"/>
            <a:ext cx="5018916" cy="576064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기획 의도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기획 의도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ko-KR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브라우저에서 즐길 수 있는 슈팅게임</a:t>
            </a:r>
            <a:r>
              <a:rPr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</p:txBody>
      </p:sp>
      <p:grpSp>
        <p:nvGrpSpPr>
          <p:cNvPr id="6" name="Group 5"/>
          <p:cNvGrpSpPr/>
          <p:nvPr/>
        </p:nvGrpSpPr>
        <p:grpSpPr>
          <a:xfrm rot="2700000">
            <a:off x="4872379" y="1123264"/>
            <a:ext cx="472578" cy="879828"/>
            <a:chOff x="6783521" y="1654812"/>
            <a:chExt cx="726841" cy="1353205"/>
          </a:xfrm>
        </p:grpSpPr>
        <p:sp>
          <p:nvSpPr>
            <p:cNvPr id="8" name="Freeform 7"/>
            <p:cNvSpPr/>
            <p:nvPr/>
          </p:nvSpPr>
          <p:spPr>
            <a:xfrm>
              <a:off x="6783521" y="1886618"/>
              <a:ext cx="726841" cy="1121399"/>
            </a:xfrm>
            <a:custGeom>
              <a:avLst/>
              <a:gdLst/>
              <a:ahLst/>
              <a:cxnLst/>
              <a:rect l="l" t="t" r="r" b="b"/>
              <a:pathLst>
                <a:path w="726841" h="1121399">
                  <a:moveTo>
                    <a:pt x="236325" y="1049494"/>
                  </a:moveTo>
                  <a:lnTo>
                    <a:pt x="495287" y="1049494"/>
                  </a:lnTo>
                  <a:cubicBezTo>
                    <a:pt x="491080" y="1064561"/>
                    <a:pt x="487966" y="1079199"/>
                    <a:pt x="485273" y="1093187"/>
                  </a:cubicBezTo>
                  <a:lnTo>
                    <a:pt x="245258" y="1092728"/>
                  </a:lnTo>
                  <a:close/>
                  <a:moveTo>
                    <a:pt x="363421" y="203844"/>
                  </a:moveTo>
                  <a:cubicBezTo>
                    <a:pt x="401307" y="203844"/>
                    <a:pt x="432020" y="234557"/>
                    <a:pt x="432020" y="272443"/>
                  </a:cubicBezTo>
                  <a:cubicBezTo>
                    <a:pt x="432020" y="310329"/>
                    <a:pt x="401307" y="341042"/>
                    <a:pt x="363421" y="341042"/>
                  </a:cubicBezTo>
                  <a:cubicBezTo>
                    <a:pt x="325534" y="341042"/>
                    <a:pt x="294821" y="310329"/>
                    <a:pt x="294821" y="272443"/>
                  </a:cubicBezTo>
                  <a:cubicBezTo>
                    <a:pt x="294821" y="234557"/>
                    <a:pt x="325534" y="203844"/>
                    <a:pt x="363421" y="203844"/>
                  </a:cubicBezTo>
                  <a:close/>
                  <a:moveTo>
                    <a:pt x="363421" y="135244"/>
                  </a:moveTo>
                  <a:cubicBezTo>
                    <a:pt x="287648" y="135244"/>
                    <a:pt x="226222" y="196671"/>
                    <a:pt x="226222" y="272443"/>
                  </a:cubicBezTo>
                  <a:cubicBezTo>
                    <a:pt x="226222" y="348216"/>
                    <a:pt x="287648" y="409642"/>
                    <a:pt x="363421" y="409642"/>
                  </a:cubicBezTo>
                  <a:cubicBezTo>
                    <a:pt x="439193" y="409642"/>
                    <a:pt x="500619" y="348216"/>
                    <a:pt x="500619" y="272443"/>
                  </a:cubicBezTo>
                  <a:cubicBezTo>
                    <a:pt x="500619" y="196671"/>
                    <a:pt x="439193" y="135244"/>
                    <a:pt x="363421" y="135244"/>
                  </a:cubicBezTo>
                  <a:close/>
                  <a:moveTo>
                    <a:pt x="196200" y="0"/>
                  </a:moveTo>
                  <a:cubicBezTo>
                    <a:pt x="300307" y="58658"/>
                    <a:pt x="427219" y="59450"/>
                    <a:pt x="531959" y="2129"/>
                  </a:cubicBezTo>
                  <a:cubicBezTo>
                    <a:pt x="645195" y="251105"/>
                    <a:pt x="615578" y="521951"/>
                    <a:pt x="565642" y="749813"/>
                  </a:cubicBezTo>
                  <a:lnTo>
                    <a:pt x="726841" y="904479"/>
                  </a:lnTo>
                  <a:lnTo>
                    <a:pt x="700460" y="1113326"/>
                  </a:lnTo>
                  <a:lnTo>
                    <a:pt x="510728" y="982128"/>
                  </a:lnTo>
                  <a:lnTo>
                    <a:pt x="503274" y="1014651"/>
                  </a:lnTo>
                  <a:lnTo>
                    <a:pt x="228241" y="1014651"/>
                  </a:lnTo>
                  <a:cubicBezTo>
                    <a:pt x="226194" y="1005458"/>
                    <a:pt x="223902" y="996068"/>
                    <a:pt x="221524" y="986461"/>
                  </a:cubicBezTo>
                  <a:lnTo>
                    <a:pt x="26381" y="1121399"/>
                  </a:lnTo>
                  <a:lnTo>
                    <a:pt x="0" y="912552"/>
                  </a:lnTo>
                  <a:lnTo>
                    <a:pt x="162681" y="756465"/>
                  </a:lnTo>
                  <a:lnTo>
                    <a:pt x="163137" y="757906"/>
                  </a:lnTo>
                  <a:lnTo>
                    <a:pt x="165881" y="748957"/>
                  </a:lnTo>
                  <a:cubicBezTo>
                    <a:pt x="117348" y="521774"/>
                    <a:pt x="87568" y="246912"/>
                    <a:pt x="196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Freeform 8"/>
            <p:cNvSpPr/>
            <p:nvPr/>
          </p:nvSpPr>
          <p:spPr>
            <a:xfrm>
              <a:off x="6997804" y="1654812"/>
              <a:ext cx="298274" cy="244742"/>
            </a:xfrm>
            <a:custGeom>
              <a:avLst/>
              <a:gdLst/>
              <a:ahLst/>
              <a:cxnLst/>
              <a:rect l="l" t="t" r="r" b="b"/>
              <a:pathLst>
                <a:path w="298274" h="244742">
                  <a:moveTo>
                    <a:pt x="147328" y="0"/>
                  </a:moveTo>
                  <a:cubicBezTo>
                    <a:pt x="212319" y="65590"/>
                    <a:pt x="261867" y="134854"/>
                    <a:pt x="298274" y="206570"/>
                  </a:cubicBezTo>
                  <a:cubicBezTo>
                    <a:pt x="205418" y="258299"/>
                    <a:pt x="92251" y="257374"/>
                    <a:pt x="0" y="204273"/>
                  </a:cubicBezTo>
                  <a:cubicBezTo>
                    <a:pt x="35363" y="132633"/>
                    <a:pt x="83678" y="64016"/>
                    <a:pt x="147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934131" y="1828800"/>
            <a:ext cx="3277252" cy="2940710"/>
            <a:chOff x="2875611" y="1828800"/>
            <a:chExt cx="3277252" cy="2940710"/>
          </a:xfrm>
        </p:grpSpPr>
        <p:sp>
          <p:nvSpPr>
            <p:cNvPr id="17" name="Freeform 16"/>
            <p:cNvSpPr/>
            <p:nvPr/>
          </p:nvSpPr>
          <p:spPr>
            <a:xfrm>
              <a:off x="4045306" y="3979468"/>
              <a:ext cx="1411833" cy="790042"/>
            </a:xfrm>
            <a:custGeom>
              <a:avLst/>
              <a:gdLst>
                <a:gd name="connsiteX0" fmla="*/ 1404518 w 1411833"/>
                <a:gd name="connsiteY0" fmla="*/ 585216 h 790042"/>
                <a:gd name="connsiteX1" fmla="*/ 0 w 1411833"/>
                <a:gd name="connsiteY1" fmla="*/ 790042 h 790042"/>
                <a:gd name="connsiteX2" fmla="*/ 1411833 w 1411833"/>
                <a:gd name="connsiteY2" fmla="*/ 0 h 790042"/>
                <a:gd name="connsiteX3" fmla="*/ 1404518 w 1411833"/>
                <a:gd name="connsiteY3" fmla="*/ 585216 h 790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33" h="790042">
                  <a:moveTo>
                    <a:pt x="1404518" y="585216"/>
                  </a:moveTo>
                  <a:lnTo>
                    <a:pt x="0" y="790042"/>
                  </a:lnTo>
                  <a:lnTo>
                    <a:pt x="1411833" y="0"/>
                  </a:lnTo>
                  <a:cubicBezTo>
                    <a:pt x="1409395" y="195072"/>
                    <a:pt x="1406956" y="390144"/>
                    <a:pt x="1404518" y="5852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889504" y="3130906"/>
              <a:ext cx="2130190" cy="1046074"/>
            </a:xfrm>
            <a:custGeom>
              <a:avLst/>
              <a:gdLst>
                <a:gd name="connsiteX0" fmla="*/ 2143354 w 2305136"/>
                <a:gd name="connsiteY0" fmla="*/ 1457 h 1069476"/>
                <a:gd name="connsiteX1" fmla="*/ 0 w 2305136"/>
                <a:gd name="connsiteY1" fmla="*/ 440369 h 1069476"/>
                <a:gd name="connsiteX2" fmla="*/ 7316 w 2305136"/>
                <a:gd name="connsiteY2" fmla="*/ 1069476 h 1069476"/>
                <a:gd name="connsiteX3" fmla="*/ 2150669 w 2305136"/>
                <a:gd name="connsiteY3" fmla="*/ 593988 h 1069476"/>
                <a:gd name="connsiteX4" fmla="*/ 2143354 w 2305136"/>
                <a:gd name="connsiteY4" fmla="*/ 1457 h 1069476"/>
                <a:gd name="connsiteX0" fmla="*/ 2143354 w 2259633"/>
                <a:gd name="connsiteY0" fmla="*/ 47501 h 1115520"/>
                <a:gd name="connsiteX1" fmla="*/ 0 w 2259633"/>
                <a:gd name="connsiteY1" fmla="*/ 486413 h 1115520"/>
                <a:gd name="connsiteX2" fmla="*/ 7316 w 2259633"/>
                <a:gd name="connsiteY2" fmla="*/ 1115520 h 1115520"/>
                <a:gd name="connsiteX3" fmla="*/ 2150669 w 2259633"/>
                <a:gd name="connsiteY3" fmla="*/ 640032 h 1115520"/>
                <a:gd name="connsiteX4" fmla="*/ 2143354 w 2259633"/>
                <a:gd name="connsiteY4" fmla="*/ 47501 h 1115520"/>
                <a:gd name="connsiteX0" fmla="*/ 2143354 w 2387606"/>
                <a:gd name="connsiteY0" fmla="*/ 47501 h 1115520"/>
                <a:gd name="connsiteX1" fmla="*/ 0 w 2387606"/>
                <a:gd name="connsiteY1" fmla="*/ 486413 h 1115520"/>
                <a:gd name="connsiteX2" fmla="*/ 7316 w 2387606"/>
                <a:gd name="connsiteY2" fmla="*/ 1115520 h 1115520"/>
                <a:gd name="connsiteX3" fmla="*/ 2150669 w 2387606"/>
                <a:gd name="connsiteY3" fmla="*/ 640032 h 1115520"/>
                <a:gd name="connsiteX4" fmla="*/ 2143354 w 2387606"/>
                <a:gd name="connsiteY4" fmla="*/ 47501 h 1115520"/>
                <a:gd name="connsiteX0" fmla="*/ 2143354 w 2335036"/>
                <a:gd name="connsiteY0" fmla="*/ 84198 h 1152217"/>
                <a:gd name="connsiteX1" fmla="*/ 0 w 2335036"/>
                <a:gd name="connsiteY1" fmla="*/ 523110 h 1152217"/>
                <a:gd name="connsiteX2" fmla="*/ 7316 w 2335036"/>
                <a:gd name="connsiteY2" fmla="*/ 1152217 h 1152217"/>
                <a:gd name="connsiteX3" fmla="*/ 2150669 w 2335036"/>
                <a:gd name="connsiteY3" fmla="*/ 676729 h 1152217"/>
                <a:gd name="connsiteX4" fmla="*/ 2143354 w 2335036"/>
                <a:gd name="connsiteY4" fmla="*/ 84198 h 1152217"/>
                <a:gd name="connsiteX0" fmla="*/ 2143354 w 2307818"/>
                <a:gd name="connsiteY0" fmla="*/ 84198 h 1152217"/>
                <a:gd name="connsiteX1" fmla="*/ 0 w 2307818"/>
                <a:gd name="connsiteY1" fmla="*/ 523110 h 1152217"/>
                <a:gd name="connsiteX2" fmla="*/ 7316 w 2307818"/>
                <a:gd name="connsiteY2" fmla="*/ 1152217 h 1152217"/>
                <a:gd name="connsiteX3" fmla="*/ 2150669 w 2307818"/>
                <a:gd name="connsiteY3" fmla="*/ 676729 h 1152217"/>
                <a:gd name="connsiteX4" fmla="*/ 2143354 w 2307818"/>
                <a:gd name="connsiteY4" fmla="*/ 84198 h 1152217"/>
                <a:gd name="connsiteX0" fmla="*/ 2143354 w 2307818"/>
                <a:gd name="connsiteY0" fmla="*/ 0 h 1068019"/>
                <a:gd name="connsiteX1" fmla="*/ 0 w 2307818"/>
                <a:gd name="connsiteY1" fmla="*/ 438912 h 1068019"/>
                <a:gd name="connsiteX2" fmla="*/ 7316 w 2307818"/>
                <a:gd name="connsiteY2" fmla="*/ 1068019 h 1068019"/>
                <a:gd name="connsiteX3" fmla="*/ 2150669 w 2307818"/>
                <a:gd name="connsiteY3" fmla="*/ 592531 h 1068019"/>
                <a:gd name="connsiteX4" fmla="*/ 2143354 w 2307818"/>
                <a:gd name="connsiteY4" fmla="*/ 0 h 1068019"/>
                <a:gd name="connsiteX0" fmla="*/ 2143354 w 2152136"/>
                <a:gd name="connsiteY0" fmla="*/ 0 h 1068019"/>
                <a:gd name="connsiteX1" fmla="*/ 0 w 2152136"/>
                <a:gd name="connsiteY1" fmla="*/ 438912 h 1068019"/>
                <a:gd name="connsiteX2" fmla="*/ 7316 w 2152136"/>
                <a:gd name="connsiteY2" fmla="*/ 1068019 h 1068019"/>
                <a:gd name="connsiteX3" fmla="*/ 2150669 w 2152136"/>
                <a:gd name="connsiteY3" fmla="*/ 592531 h 1068019"/>
                <a:gd name="connsiteX4" fmla="*/ 2143354 w 2152136"/>
                <a:gd name="connsiteY4" fmla="*/ 0 h 1068019"/>
                <a:gd name="connsiteX0" fmla="*/ 2136250 w 2145032"/>
                <a:gd name="connsiteY0" fmla="*/ 0 h 1068019"/>
                <a:gd name="connsiteX1" fmla="*/ 14842 w 2145032"/>
                <a:gd name="connsiteY1" fmla="*/ 438912 h 1068019"/>
                <a:gd name="connsiteX2" fmla="*/ 212 w 2145032"/>
                <a:gd name="connsiteY2" fmla="*/ 1068019 h 1068019"/>
                <a:gd name="connsiteX3" fmla="*/ 2143565 w 2145032"/>
                <a:gd name="connsiteY3" fmla="*/ 592531 h 1068019"/>
                <a:gd name="connsiteX4" fmla="*/ 2136250 w 2145032"/>
                <a:gd name="connsiteY4" fmla="*/ 0 h 1068019"/>
                <a:gd name="connsiteX0" fmla="*/ 2121408 w 2130190"/>
                <a:gd name="connsiteY0" fmla="*/ 0 h 1075334"/>
                <a:gd name="connsiteX1" fmla="*/ 0 w 2130190"/>
                <a:gd name="connsiteY1" fmla="*/ 438912 h 1075334"/>
                <a:gd name="connsiteX2" fmla="*/ 7316 w 2130190"/>
                <a:gd name="connsiteY2" fmla="*/ 1075334 h 1075334"/>
                <a:gd name="connsiteX3" fmla="*/ 2128723 w 2130190"/>
                <a:gd name="connsiteY3" fmla="*/ 592531 h 1075334"/>
                <a:gd name="connsiteX4" fmla="*/ 2121408 w 2130190"/>
                <a:gd name="connsiteY4" fmla="*/ 0 h 1075334"/>
                <a:gd name="connsiteX0" fmla="*/ 2121408 w 2130190"/>
                <a:gd name="connsiteY0" fmla="*/ 0 h 1046074"/>
                <a:gd name="connsiteX1" fmla="*/ 0 w 2130190"/>
                <a:gd name="connsiteY1" fmla="*/ 438912 h 1046074"/>
                <a:gd name="connsiteX2" fmla="*/ 7316 w 2130190"/>
                <a:gd name="connsiteY2" fmla="*/ 1046074 h 1046074"/>
                <a:gd name="connsiteX3" fmla="*/ 2128723 w 2130190"/>
                <a:gd name="connsiteY3" fmla="*/ 592531 h 1046074"/>
                <a:gd name="connsiteX4" fmla="*/ 2121408 w 2130190"/>
                <a:gd name="connsiteY4" fmla="*/ 0 h 104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0190" h="1046074">
                  <a:moveTo>
                    <a:pt x="2121408" y="0"/>
                  </a:moveTo>
                  <a:cubicBezTo>
                    <a:pt x="1676664" y="86171"/>
                    <a:pt x="714451" y="292608"/>
                    <a:pt x="0" y="438912"/>
                  </a:cubicBezTo>
                  <a:cubicBezTo>
                    <a:pt x="2439" y="648614"/>
                    <a:pt x="4877" y="836372"/>
                    <a:pt x="7316" y="1046074"/>
                  </a:cubicBezTo>
                  <a:lnTo>
                    <a:pt x="2128723" y="592531"/>
                  </a:lnTo>
                  <a:cubicBezTo>
                    <a:pt x="2133599" y="377952"/>
                    <a:pt x="2125065" y="296265"/>
                    <a:pt x="2121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3284525" y="2523744"/>
              <a:ext cx="2867558" cy="877824"/>
            </a:xfrm>
            <a:custGeom>
              <a:avLst/>
              <a:gdLst>
                <a:gd name="connsiteX0" fmla="*/ 0 w 2896820"/>
                <a:gd name="connsiteY0" fmla="*/ 292608 h 607162"/>
                <a:gd name="connsiteX1" fmla="*/ 2874874 w 2896820"/>
                <a:gd name="connsiteY1" fmla="*/ 0 h 607162"/>
                <a:gd name="connsiteX2" fmla="*/ 2896820 w 2896820"/>
                <a:gd name="connsiteY2" fmla="*/ 607162 h 607162"/>
                <a:gd name="connsiteX3" fmla="*/ 1770279 w 2896820"/>
                <a:gd name="connsiteY3" fmla="*/ 599846 h 607162"/>
                <a:gd name="connsiteX4" fmla="*/ 0 w 2896820"/>
                <a:gd name="connsiteY4" fmla="*/ 292608 h 607162"/>
                <a:gd name="connsiteX0" fmla="*/ 0 w 2896820"/>
                <a:gd name="connsiteY0" fmla="*/ 292608 h 877824"/>
                <a:gd name="connsiteX1" fmla="*/ 2874874 w 2896820"/>
                <a:gd name="connsiteY1" fmla="*/ 0 h 877824"/>
                <a:gd name="connsiteX2" fmla="*/ 2896820 w 2896820"/>
                <a:gd name="connsiteY2" fmla="*/ 607162 h 877824"/>
                <a:gd name="connsiteX3" fmla="*/ 14631 w 2896820"/>
                <a:gd name="connsiteY3" fmla="*/ 877824 h 877824"/>
                <a:gd name="connsiteX4" fmla="*/ 0 w 2896820"/>
                <a:gd name="connsiteY4" fmla="*/ 292608 h 877824"/>
                <a:gd name="connsiteX0" fmla="*/ 7315 w 2882189"/>
                <a:gd name="connsiteY0" fmla="*/ 292608 h 877824"/>
                <a:gd name="connsiteX1" fmla="*/ 2860243 w 2882189"/>
                <a:gd name="connsiteY1" fmla="*/ 0 h 877824"/>
                <a:gd name="connsiteX2" fmla="*/ 2882189 w 2882189"/>
                <a:gd name="connsiteY2" fmla="*/ 607162 h 877824"/>
                <a:gd name="connsiteX3" fmla="*/ 0 w 2882189"/>
                <a:gd name="connsiteY3" fmla="*/ 877824 h 877824"/>
                <a:gd name="connsiteX4" fmla="*/ 7315 w 2882189"/>
                <a:gd name="connsiteY4" fmla="*/ 292608 h 877824"/>
                <a:gd name="connsiteX0" fmla="*/ 7315 w 2867558"/>
                <a:gd name="connsiteY0" fmla="*/ 292608 h 877824"/>
                <a:gd name="connsiteX1" fmla="*/ 2860243 w 2867558"/>
                <a:gd name="connsiteY1" fmla="*/ 0 h 877824"/>
                <a:gd name="connsiteX2" fmla="*/ 2867558 w 2867558"/>
                <a:gd name="connsiteY2" fmla="*/ 607162 h 877824"/>
                <a:gd name="connsiteX3" fmla="*/ 0 w 2867558"/>
                <a:gd name="connsiteY3" fmla="*/ 877824 h 877824"/>
                <a:gd name="connsiteX4" fmla="*/ 7315 w 2867558"/>
                <a:gd name="connsiteY4" fmla="*/ 292608 h 87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558" h="877824">
                  <a:moveTo>
                    <a:pt x="7315" y="292608"/>
                  </a:moveTo>
                  <a:lnTo>
                    <a:pt x="2860243" y="0"/>
                  </a:lnTo>
                  <a:cubicBezTo>
                    <a:pt x="2862681" y="202387"/>
                    <a:pt x="2865120" y="404775"/>
                    <a:pt x="2867558" y="607162"/>
                  </a:cubicBezTo>
                  <a:lnTo>
                    <a:pt x="0" y="877824"/>
                  </a:lnTo>
                  <a:cubicBezTo>
                    <a:pt x="2438" y="682752"/>
                    <a:pt x="4877" y="487680"/>
                    <a:pt x="7315" y="2926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Parallelogram 9"/>
            <p:cNvSpPr/>
            <p:nvPr/>
          </p:nvSpPr>
          <p:spPr>
            <a:xfrm rot="5400000">
              <a:off x="4368447" y="1335143"/>
              <a:ext cx="979857" cy="2588975"/>
            </a:xfrm>
            <a:prstGeom prst="parallelogram">
              <a:avLst>
                <a:gd name="adj" fmla="val 37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Parallelogram 10"/>
            <p:cNvSpPr/>
            <p:nvPr/>
          </p:nvSpPr>
          <p:spPr>
            <a:xfrm rot="5400000">
              <a:off x="3705034" y="2397247"/>
              <a:ext cx="899112" cy="1754156"/>
            </a:xfrm>
            <a:prstGeom prst="parallelogram">
              <a:avLst>
                <a:gd name="adj" fmla="val 344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Parallelogram 12"/>
            <p:cNvSpPr/>
            <p:nvPr/>
          </p:nvSpPr>
          <p:spPr>
            <a:xfrm rot="5400000">
              <a:off x="3680170" y="2775303"/>
              <a:ext cx="979857" cy="2588975"/>
            </a:xfrm>
            <a:prstGeom prst="parallelogram">
              <a:avLst>
                <a:gd name="adj" fmla="val 3769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3562502" y="1828800"/>
              <a:ext cx="1199693" cy="460858"/>
            </a:xfrm>
            <a:custGeom>
              <a:avLst/>
              <a:gdLst>
                <a:gd name="connsiteX0" fmla="*/ 1089965 w 1199693"/>
                <a:gd name="connsiteY0" fmla="*/ 0 h 460858"/>
                <a:gd name="connsiteX1" fmla="*/ 0 w 1199693"/>
                <a:gd name="connsiteY1" fmla="*/ 307238 h 460858"/>
                <a:gd name="connsiteX2" fmla="*/ 1016813 w 1199693"/>
                <a:gd name="connsiteY2" fmla="*/ 460858 h 460858"/>
                <a:gd name="connsiteX3" fmla="*/ 1199693 w 1199693"/>
                <a:gd name="connsiteY3" fmla="*/ 117043 h 460858"/>
                <a:gd name="connsiteX4" fmla="*/ 1089965 w 1199693"/>
                <a:gd name="connsiteY4" fmla="*/ 0 h 4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693" h="460858">
                  <a:moveTo>
                    <a:pt x="1089965" y="0"/>
                  </a:moveTo>
                  <a:lnTo>
                    <a:pt x="0" y="307238"/>
                  </a:lnTo>
                  <a:lnTo>
                    <a:pt x="1016813" y="460858"/>
                  </a:lnTo>
                  <a:lnTo>
                    <a:pt x="1199693" y="117043"/>
                  </a:lnTo>
                  <a:lnTo>
                    <a:pt x="10899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80112" y="3186915"/>
            <a:ext cx="2539483" cy="494026"/>
            <a:chOff x="803640" y="3362835"/>
            <a:chExt cx="2059657" cy="494026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20000"/>
                </a:spcBef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게임 화면의 디자인을 구성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CSS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24405" y="1851670"/>
            <a:ext cx="2539483" cy="494026"/>
            <a:chOff x="803640" y="3362835"/>
            <a:chExt cx="2059657" cy="494026"/>
          </a:xfrm>
        </p:grpSpPr>
        <p:sp>
          <p:nvSpPr>
            <p:cNvPr id="23" name="TextBox 22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ct val="20000"/>
                </a:spcBef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게임 화면의 레이아웃을 구성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HTML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0843" y="3415082"/>
            <a:ext cx="2539483" cy="494026"/>
            <a:chOff x="803640" y="3362835"/>
            <a:chExt cx="2059657" cy="494026"/>
          </a:xfrm>
        </p:grpSpPr>
        <p:sp>
          <p:nvSpPr>
            <p:cNvPr id="26" name="TextBox 25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Bef>
                  <a:spcPct val="20000"/>
                </a:spcBef>
              </a:pP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게임 내 모든 이벤트를 구성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JavaScript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 Placeholder 13"/>
          <p:cNvSpPr txBox="1">
            <a:spLocks/>
          </p:cNvSpPr>
          <p:nvPr/>
        </p:nvSpPr>
        <p:spPr>
          <a:xfrm rot="458666">
            <a:off x="3315866" y="3804253"/>
            <a:ext cx="1853006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JavaScript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 Placeholder 13"/>
          <p:cNvSpPr txBox="1">
            <a:spLocks/>
          </p:cNvSpPr>
          <p:nvPr/>
        </p:nvSpPr>
        <p:spPr>
          <a:xfrm rot="583725">
            <a:off x="3253609" y="2997653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CSS</a:t>
            </a:r>
          </a:p>
        </p:txBody>
      </p:sp>
      <p:sp>
        <p:nvSpPr>
          <p:cNvPr id="31" name="Text Placeholder 13"/>
          <p:cNvSpPr txBox="1">
            <a:spLocks/>
          </p:cNvSpPr>
          <p:nvPr/>
        </p:nvSpPr>
        <p:spPr>
          <a:xfrm rot="500431">
            <a:off x="4022776" y="2374257"/>
            <a:ext cx="1837115" cy="53455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2238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25084" y="2283718"/>
            <a:ext cx="5018916" cy="576064"/>
          </a:xfrm>
        </p:spPr>
        <p:txBody>
          <a:bodyPr/>
          <a:lstStyle/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스토리보드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509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25E5B0D-90CE-4DCB-B7FD-4324228B0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스토리보드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202184-9BA5-40AE-A804-118B620D952B}"/>
              </a:ext>
            </a:extLst>
          </p:cNvPr>
          <p:cNvSpPr/>
          <p:nvPr/>
        </p:nvSpPr>
        <p:spPr>
          <a:xfrm>
            <a:off x="2953374" y="843558"/>
            <a:ext cx="3237249" cy="399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667CC0B-CCDA-43D8-8AD9-C645B94E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3374" y="843558"/>
            <a:ext cx="3237250" cy="39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6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25E5B0D-90CE-4DCB-B7FD-4324228B0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스토리보드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202184-9BA5-40AE-A804-118B620D952B}"/>
              </a:ext>
            </a:extLst>
          </p:cNvPr>
          <p:cNvSpPr/>
          <p:nvPr/>
        </p:nvSpPr>
        <p:spPr>
          <a:xfrm>
            <a:off x="2953374" y="843558"/>
            <a:ext cx="3237249" cy="399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667CC0B-CCDA-43D8-8AD9-C645B94E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3374" y="843558"/>
            <a:ext cx="3237250" cy="399260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842B0E-91F7-4FBC-80E9-DAE90AD63849}"/>
              </a:ext>
            </a:extLst>
          </p:cNvPr>
          <p:cNvSpPr/>
          <p:nvPr/>
        </p:nvSpPr>
        <p:spPr>
          <a:xfrm>
            <a:off x="3131840" y="987574"/>
            <a:ext cx="648072" cy="21602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32">
            <a:extLst>
              <a:ext uri="{FF2B5EF4-FFF2-40B4-BE49-F238E27FC236}">
                <a16:creationId xmlns:a16="http://schemas.microsoft.com/office/drawing/2014/main" id="{841CFDFE-B8EF-453A-BB88-1C1AB1F2311B}"/>
              </a:ext>
            </a:extLst>
          </p:cNvPr>
          <p:cNvCxnSpPr>
            <a:cxnSpLocks/>
          </p:cNvCxnSpPr>
          <p:nvPr/>
        </p:nvCxnSpPr>
        <p:spPr>
          <a:xfrm flipH="1">
            <a:off x="1691680" y="1275606"/>
            <a:ext cx="2088234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B84BB7-BFA1-444B-A5FB-599690080B7E}"/>
              </a:ext>
            </a:extLst>
          </p:cNvPr>
          <p:cNvSpPr txBox="1"/>
          <p:nvPr/>
        </p:nvSpPr>
        <p:spPr>
          <a:xfrm>
            <a:off x="1763688" y="98678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점수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7D71-B859-4EEA-92F7-AC936F469289}"/>
              </a:ext>
            </a:extLst>
          </p:cNvPr>
          <p:cNvSpPr txBox="1"/>
          <p:nvPr/>
        </p:nvSpPr>
        <p:spPr>
          <a:xfrm>
            <a:off x="1755165" y="1274404"/>
            <a:ext cx="1237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적 격추 시 득점</a:t>
            </a:r>
          </a:p>
        </p:txBody>
      </p:sp>
    </p:spTree>
    <p:extLst>
      <p:ext uri="{BB962C8B-B14F-4D97-AF65-F5344CB8AC3E}">
        <p14:creationId xmlns:p14="http://schemas.microsoft.com/office/powerpoint/2010/main" val="14465440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25E5B0D-90CE-4DCB-B7FD-4324228B0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스토리보드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202184-9BA5-40AE-A804-118B620D952B}"/>
              </a:ext>
            </a:extLst>
          </p:cNvPr>
          <p:cNvSpPr/>
          <p:nvPr/>
        </p:nvSpPr>
        <p:spPr>
          <a:xfrm>
            <a:off x="2953374" y="843558"/>
            <a:ext cx="3237249" cy="399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667CC0B-CCDA-43D8-8AD9-C645B94E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3374" y="843558"/>
            <a:ext cx="3237250" cy="399260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842B0E-91F7-4FBC-80E9-DAE90AD63849}"/>
              </a:ext>
            </a:extLst>
          </p:cNvPr>
          <p:cNvSpPr/>
          <p:nvPr/>
        </p:nvSpPr>
        <p:spPr>
          <a:xfrm>
            <a:off x="4211960" y="987574"/>
            <a:ext cx="720080" cy="21602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32">
            <a:extLst>
              <a:ext uri="{FF2B5EF4-FFF2-40B4-BE49-F238E27FC236}">
                <a16:creationId xmlns:a16="http://schemas.microsoft.com/office/drawing/2014/main" id="{841CFDFE-B8EF-453A-BB88-1C1AB1F2311B}"/>
              </a:ext>
            </a:extLst>
          </p:cNvPr>
          <p:cNvCxnSpPr>
            <a:cxnSpLocks/>
          </p:cNvCxnSpPr>
          <p:nvPr/>
        </p:nvCxnSpPr>
        <p:spPr>
          <a:xfrm flipH="1">
            <a:off x="1403648" y="1275606"/>
            <a:ext cx="360040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B84BB7-BFA1-444B-A5FB-599690080B7E}"/>
              </a:ext>
            </a:extLst>
          </p:cNvPr>
          <p:cNvSpPr txBox="1"/>
          <p:nvPr/>
        </p:nvSpPr>
        <p:spPr>
          <a:xfrm>
            <a:off x="1475656" y="98678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라이프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7D71-B859-4EEA-92F7-AC936F469289}"/>
              </a:ext>
            </a:extLst>
          </p:cNvPr>
          <p:cNvSpPr txBox="1"/>
          <p:nvPr/>
        </p:nvSpPr>
        <p:spPr>
          <a:xfrm>
            <a:off x="1475656" y="1274404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플레이어의 라이프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470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1">
            <a:extLst>
              <a:ext uri="{FF2B5EF4-FFF2-40B4-BE49-F238E27FC236}">
                <a16:creationId xmlns:a16="http://schemas.microsoft.com/office/drawing/2014/main" id="{F25E5B0D-90CE-4DCB-B7FD-4324228B08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ko-KR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스토리보드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F202184-9BA5-40AE-A804-118B620D952B}"/>
              </a:ext>
            </a:extLst>
          </p:cNvPr>
          <p:cNvSpPr/>
          <p:nvPr/>
        </p:nvSpPr>
        <p:spPr>
          <a:xfrm>
            <a:off x="2953374" y="843558"/>
            <a:ext cx="3237249" cy="399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667CC0B-CCDA-43D8-8AD9-C645B94E77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53374" y="843558"/>
            <a:ext cx="3237250" cy="399260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3842B0E-91F7-4FBC-80E9-DAE90AD63849}"/>
              </a:ext>
            </a:extLst>
          </p:cNvPr>
          <p:cNvSpPr/>
          <p:nvPr/>
        </p:nvSpPr>
        <p:spPr>
          <a:xfrm>
            <a:off x="5508104" y="986789"/>
            <a:ext cx="504056" cy="216024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Straight Arrow Connector 32">
            <a:extLst>
              <a:ext uri="{FF2B5EF4-FFF2-40B4-BE49-F238E27FC236}">
                <a16:creationId xmlns:a16="http://schemas.microsoft.com/office/drawing/2014/main" id="{841CFDFE-B8EF-453A-BB88-1C1AB1F2311B}"/>
              </a:ext>
            </a:extLst>
          </p:cNvPr>
          <p:cNvCxnSpPr>
            <a:cxnSpLocks/>
          </p:cNvCxnSpPr>
          <p:nvPr/>
        </p:nvCxnSpPr>
        <p:spPr>
          <a:xfrm>
            <a:off x="5508104" y="1275606"/>
            <a:ext cx="2160240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0B84BB7-BFA1-444B-A5FB-599690080B7E}"/>
              </a:ext>
            </a:extLst>
          </p:cNvPr>
          <p:cNvSpPr txBox="1"/>
          <p:nvPr/>
        </p:nvSpPr>
        <p:spPr>
          <a:xfrm>
            <a:off x="6869114" y="98678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핵폭탄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D7D71-B859-4EEA-92F7-AC936F469289}"/>
              </a:ext>
            </a:extLst>
          </p:cNvPr>
          <p:cNvSpPr txBox="1"/>
          <p:nvPr/>
        </p:nvSpPr>
        <p:spPr>
          <a:xfrm>
            <a:off x="6243943" y="1304814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남은 핵폭탄 개수</a:t>
            </a:r>
          </a:p>
        </p:txBody>
      </p:sp>
    </p:spTree>
    <p:extLst>
      <p:ext uri="{BB962C8B-B14F-4D97-AF65-F5344CB8AC3E}">
        <p14:creationId xmlns:p14="http://schemas.microsoft.com/office/powerpoint/2010/main" val="1601768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</TotalTime>
  <Words>317</Words>
  <Application>Microsoft Office PowerPoint</Application>
  <PresentationFormat>화면 슬라이드 쇼(16:9)</PresentationFormat>
  <Paragraphs>107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나 정민</cp:lastModifiedBy>
  <cp:revision>119</cp:revision>
  <dcterms:created xsi:type="dcterms:W3CDTF">2016-12-05T23:26:54Z</dcterms:created>
  <dcterms:modified xsi:type="dcterms:W3CDTF">2021-03-26T05:23:55Z</dcterms:modified>
</cp:coreProperties>
</file>